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6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18E63-2200-427F-BB61-B376CBF1F342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EFCA4-026E-4BE8-9560-577C25396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4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4" name="Header Placeholder 3"/>
          <p:cNvSpPr>
            <a:spLocks noGrp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5127" name="Slide Number Placeholder 6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904AAEA-9A1A-4678-8C41-58B0DA30C25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C2FDAE3-0ABE-4D05-9A80-B6483ADD150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1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DEF3D45-E733-41CB-BC28-5ED210ED7FE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39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3A882AF-AC52-4127-A9DA-40D9576BC15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49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A84ABAD-1B30-4E23-B7E9-62EEFFA01C5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C296B58-D8F9-4EF5-ADE8-B5FC21EF97C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70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4A6680A-BBCB-478D-B0BA-2B945DE257C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80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353A677-787A-42BF-A250-B90CC7C3411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90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896C8F7-2622-4EEF-9C27-52519BDFF24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01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1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D73EB24-FE98-42DF-860C-E63A3D48B80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11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47122B9-D12D-4600-BA8E-2B074957444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21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7DC37C8-E64C-4F1A-9B2A-F56F0E613AD5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31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7C3E97B-3373-4B66-ABCF-D0B047F683E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2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1B76490-2DF9-4E31-A36E-6D4F246A4C6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41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CB87092-F4F0-4D77-A847-5C70F1494F7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52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C2F8B6D-0BFB-4A6A-A50A-DFE19B362881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F90CA05-170F-4C29-8E64-BBD6593398F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7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31DC955-C901-4D59-A6A5-7398E786088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82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7892389-B7AD-4588-B0A0-FD5AECC9FE5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93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9CED07D-8907-4138-80AF-238672D8439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03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57E940A-792E-4DD5-9BE7-71B824234BE5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1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0EA7A34-8E96-412F-B0C5-86759BCFD75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2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1C23B96-5002-4296-87CA-6231CD03B29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119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3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17B89D4-20E1-48DB-BF11-D477EDDAAB4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8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BDF6C11-189F-4BAB-86EF-B39362D241A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44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2B067B1-AD43-4D35-849D-1A4277D954D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54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C37F153-49DC-43D6-81F4-DD5CF40C6DC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4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F4EB7DD-E2EB-468A-B631-0C578F2EF58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7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3D31AF7-525F-42A0-BB22-3E7B032E7E6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8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E8C9ECC-E36C-4C93-960B-BB1EAAF8CD9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95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406BF60-AE4B-47C2-909C-94C1AF451E2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05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A2919F3-8058-413F-92B2-1DFFC6B793A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1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DDA116F-49B6-4190-89EB-9B508F93804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26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0B6B9E4-38CE-4A49-A84A-58BEFFDE21F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129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6926134-8790-4AF7-B67E-7AC442F7B0C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8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578E3A6-60C9-43B1-A028-7681A90EB99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46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4D3637E-C83D-4717-9F40-3763D9888A0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57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7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6245DD9-D820-4A53-B635-3B57F650259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AB8B0B0-6E0A-4C58-B1B7-99E5B62C7AA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7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819FB2B-C358-4CD0-88E0-106536E7940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87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0620AE7-5E79-4E31-96C3-7E9B0568CA3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9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0CE4DA6-066A-4582-9A47-835D07F1FB7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0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6C1C944-5354-404C-A649-4AE3F3319AA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18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6C1C61E-EBBB-4C30-8057-A9095505E86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28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A3FFC31-4B03-4D09-9E6C-B6C58A253BB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139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38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EB996E3-C311-45AE-B71B-C6DBAEB41DF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58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1DE1578-7476-48F0-92BA-B6C6D0C87C6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49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1FCAAF0-C070-4EE5-BA4A-F93C6C83B72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59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486F66B-56F0-4315-A323-17043AEEBC3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69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3206866-6AB7-4319-960E-C8945856DBC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9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757CFEC-816C-4BB1-B807-B881E574FE0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90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B421B66-4D56-45A1-BA03-26CC31BC7A5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00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F2834FB-F550-4179-BFFE-B438097300D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146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1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52D0A19-C51B-4F84-AF7B-9D3072E48DE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69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6CFF875-DE4C-4633-9E54-855B6FE9F61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79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50A2832-6F31-4076-A98B-A41D1D2582B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89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E7888F2-A86D-4F08-844C-31EE0B05B205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99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572276B-0271-4499-AA0E-324FA0C83E1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19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61ABB98-927E-4388-B6DF-2AFF4576C92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E7C1338-9B2D-4158-94C7-D788AD858E3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20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AC5C434-C0FF-400B-A740-FCF78EBC883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22EFE45-55DE-41D7-8A41-B9EC1A534D7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0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6C6C13D-DEDA-4BD4-AF9F-E536E9FAC3F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51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50041B6-110E-447E-A1A4-722443ADD08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61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6FBF548-D505-410B-8A17-3E6CBE3CA33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7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BBA1AB1-49B2-4738-9AD5-AB571424050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8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45F21CD-289E-4A83-9A79-A83354B623C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9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D34F41E-6862-4D04-9C9E-B81DC26F073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02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6DD3D22-9AAF-4785-BD46-0EECA3660AF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1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78FC2BF-8882-425E-8BDE-6615F3721BD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D54D55A-B9B2-425C-95EA-17B302F59A4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22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3117C55-F1F3-462F-9A22-F8AB599F55A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33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733C993-F788-40EA-AB4C-B558F305821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427AD0F-E026-4F33-AD9D-ED43E1261DC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F52570A-B053-4D79-AF4D-1E4F14FA0A4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63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A76B0BF-FAD6-4E96-9437-2295D748419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7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7DC0B0B-5AA2-44AE-A6D2-334FB67B7D0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84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D3FBB96-818A-49BA-B4C0-BB92CA36B035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94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46D61C8-FB83-4F46-9F09-C643F405107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04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84F57DD-F5B9-4B2F-856E-160C39B99D4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4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1D94CB8-76EF-48FC-9962-C1F422710ED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5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FE540B5-5629-48FD-AAF2-E38E2A690F0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25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E567976-03F5-4340-8400-08CF17C0165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35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06ED8AA-A8ED-4903-8625-59893D59152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82873EF-1900-43FB-9B12-53C94BD4F8F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55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4CD8BC4-B8FF-4B06-899A-C926BAA3CFA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6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382C182-D9FA-431A-83D5-6DC2BA757D6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76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D7C6D9D-689D-4023-A30E-D71259ECFCC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8901FBE-240C-40C9-8E3E-575C2FFD1D4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96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2291A30-5813-43B7-B90D-E40743D9B21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07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6977B98-835B-4C30-9B2D-41A0559AB20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49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17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3B597E9-7FDA-4C07-9366-A3B13B6EAD7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66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9B02530-A6E4-497A-8E8E-D191946C39E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27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74D5194-3C0B-4E69-9C12-9E4B9614E4B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3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0532776-6199-435B-9217-43C9B3BEBC1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82D7C7D-647D-445A-AC42-DE269271C6C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8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6B77A32-3144-48F4-879F-16861EB5847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8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D429BEB-0026-404B-9546-F79C6D92FEB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78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9251FA7-2189-4161-94E8-ED6E70321D2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89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D8D91FC-F0BC-4776-BEBA-BB155067E4A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A126434-308D-48E3-916F-CD29867BA55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09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8C47B03-F17E-48A3-A41C-4E8F8ED28F8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59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19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1FB4DB1-636A-4361-84D0-A92597335846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77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7A8B32C-A52A-454E-BEA8-53A22BC264D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29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92C9C4C-DD3B-4680-B301-90CEE6F6F68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40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5180612-BBAD-465A-80DF-F06FB98FADA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50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6D4794C-192E-4F75-8345-D3FADAA9613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60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D7CA287-89B2-46F9-835D-71B19F88831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70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B487D6D-3495-43CA-89B9-EB4F7ECE63B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81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6437594-9C8B-47CD-A719-2793E23C51D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91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6F42F82-2A27-4A2B-9D6E-9789952704E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01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778EB50-D8A8-49BF-ADF0-C984471047B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11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7AD1020-67AC-470F-8542-B9C92AFE782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69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2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22FBF2B-3D3D-41E2-8AC2-F21D899AF9A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8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529B618-9666-4041-B201-42ED1C5102B2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32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968CA70-C442-4BE7-8E95-E4ED5154E86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FAA0409-F39F-42BA-B218-2545B659E0A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D32844A-8A81-44B9-BC74-7C81C7253118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6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05EE64F-F80A-4A00-95FA-E73711206EF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73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EE0DC91-08D7-40D6-BFFA-803C822B672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8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545524B-0393-4030-A35C-2533070ED13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93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C24DA45-1340-4290-8E7A-731D12B2A6CB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04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7342E80-C2BB-403C-9E97-14CDC12FAB3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14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01D22C7-A865-402D-A2F8-8C0FD709EA9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79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24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68DFFD8-A818-4097-BB7C-63D87467D73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DBA4ED8-24C1-4157-BE16-E39DC3EF7CB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34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B49F7DA-8F13-44BC-998A-ED3B65CBF253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45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5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336C337-5C6E-4F62-B2B4-FAE69605C22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5AE7680-345C-4AEE-9B1A-D2FE3AA0F45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65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8FEFCFB-2CA0-4EDD-B3E5-74AC22EF801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75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E412E57-FDE4-4461-8833-3593D5B9C57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85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64F5085-1CD8-49A7-93A6-2A23EDB5234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96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28C2061-3EA0-4B3D-B3DE-B5240846449A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06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899EBFB-DE8B-41F4-9D0F-2236DE863BED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16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16009C9-56CE-458E-9F3A-28563E35A42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89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2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1A8123F-A06F-4CE3-9F0F-599F7913AA59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07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BC75CA8-8D33-4EC4-89AB-D7637728B89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90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37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3BE385E-CEE0-40A1-9C14-F7A5DB18BC3E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91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47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1F7E6DB-B14E-4527-BFBB-E6422B80E91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92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7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34380F5-BE48-4C4A-A44D-B43AD271B22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93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67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71972FE-AC3C-4ACE-8720-FD5E877C0DC4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94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78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6872D1C-E2E7-40C7-83C6-4DFAF80D6AD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95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88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570EA9B-FF10-40EF-BA76-1B92664ECE07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96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98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C91D59F-B94E-4D38-861E-33A88637E5CF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97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08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2F99E51-78FE-450F-A100-E6B81A72950C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98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19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美洲華語第一冊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zh-TW" altLang="en-US" smtClean="0">
                <a:solidFill>
                  <a:prstClr val="black"/>
                </a:solidFill>
                <a:latin typeface="Arial" charset="0"/>
              </a:rPr>
              <a:t>2/23/2003</a:t>
            </a:r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www.ncacls.org 朱凱琳編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FE485E4-F988-4053-8700-4E32EAE03AD0}" type="slidenum">
              <a:rPr kumimoji="1" lang="en-US" altLang="zh-TW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99</a:t>
            </a:fld>
            <a:endParaRPr kumimoji="1" lang="en-US" altLang="zh-TW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29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7B53-1B02-4322-BF3D-5EB030BA20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DC627-8F92-4AF6-B71C-A3BFF760F3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7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6827-0607-455D-97BD-BD8DFF2AF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BFBF6-3EA3-446A-A552-8CE0ED47F6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CF9C-B8D6-4DCB-A272-C87E4660D6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6BFE-6D48-485E-BF16-1F7082EA66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7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90043-9AC8-4D02-AD40-AC63FE0C8B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460A-7A7E-4BE7-8EB7-4D6C2A3FD9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CBDC-AD3C-44F9-9AEA-7F443F01B3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9962-78E2-4E9E-92C2-E521E8A909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3B89-0966-4354-99D6-A81D15C68F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33AB5-F7F9-4864-B4C8-6D40B2034B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839A2-EF2F-4C95-BF97-42DA998154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FBE65-42E1-468D-8C63-DED26F8268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8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B640B-AE9E-4B78-8530-7A6448AC85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0B666-046C-496C-97C3-A11005ED2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5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2CF66-35CE-4B99-8A1A-3FAEB3A1F1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18C4-ED1F-4822-88AB-A4B48F743A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12EF-7964-4626-9A87-C7D069AC7C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4908E-DC33-4404-A010-D89ED93C41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7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A49E3-2DEB-4AA6-8F21-CAB615B3EB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5B84-E671-4C98-A009-EF3B825866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9591A0-FFDE-4CEE-B2DC-515C746DE5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957CA6-68B8-4D8F-856E-3E3A20293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2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EE7360C-36CE-4E42-B08F-717D8701B43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5DB762C-BF9E-4037-AC05-78E1F93EBB4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弓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76200"/>
            <a:ext cx="865599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9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E33FF9F-7172-4539-A8A9-199C8F03E1B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光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4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8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A5E160E-00B9-4EFE-AB42-FBA1E65F414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糖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37344" cy="672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5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720CED6-E765-40C3-A0FE-B9B47F75904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762000" y="-22225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閃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9549"/>
            <a:ext cx="8763000" cy="65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ED39E2A-32C3-47C6-8EDD-4D92220E859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極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654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2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D6B1541-F2CD-4F72-A774-DCBB855C656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指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3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7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03AD944-B9CF-4F09-93BD-1A266363445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靠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4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4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E25B786-79D9-4ED8-A0E1-F78471B134F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近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199"/>
            <a:ext cx="8839200" cy="664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D98DC38-D172-42EC-A3D6-7AFD4D903F1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排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8839200" cy="662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2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1A0D6638-41FD-4FD8-922D-12E0C98554F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球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763000" cy="65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CEDAFB9-5386-4A14-B0DF-7E2C844891F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109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些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B1CC184-E9C3-43FC-82D9-282511B5650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反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9151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5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11CEA8A-AC84-499A-A283-2AD2D74F201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顆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5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8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F588E15-5C87-413C-8C24-84155DAE178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清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63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4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683C4E1-BFC2-4543-8BF2-26ECD01E99E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趣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7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8B6E44D-690C-47E5-96AD-08FDC9A1486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理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399"/>
            <a:ext cx="8686801" cy="651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4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F7A6EDE-C9BD-4001-817F-7D056A52B2F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古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74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A2ECA6B-A653-4175-95FB-99EFEFF7ECE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代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0225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8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07DC0E9-5F0D-4D05-8D32-467371D9A53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取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199"/>
            <a:ext cx="8686800" cy="65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1760D12-9249-4492-89DE-66184904EDB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夏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5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7B27F64-7438-4F45-8711-26FEE633EA9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118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季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5977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3A91F06-857D-4483-82C2-E2B41304BEF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舉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2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4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A4E38E4-3BB7-41DA-874D-55E8E4A880D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200"/>
            <a:ext cx="8899074" cy="664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0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9C3FCED-10D9-483B-A635-DA661D49354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120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已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60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3841115-6B98-4207-B429-955832898D9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經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887299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8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2615F42-3C85-481D-B942-EF8D642CD81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始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99"/>
            <a:ext cx="8610600" cy="64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7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9A7E41E-508A-485D-B813-F7F7F4B8F8C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賽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99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0E52EA6-30E2-419A-A082-12459F0A6BB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762000" y="-22225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追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86800" cy="651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3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D2AF258-FE99-43FA-AD51-D862E026664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緊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8839200" cy="66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2E4CE2B-8139-41C4-B81A-EC747C3A67F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舟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BF0BC59-9FA8-45C4-A84F-DD66C1A67B8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油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72449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2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4598B94-5750-44BB-9B09-B8BE5855CD1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結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4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3D6A632-7797-4177-936D-6FCA84A8153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129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軍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74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1A4E3836-9326-4567-BA05-15BE5109974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冒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195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1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56F50DD-8A7E-4BA7-ADC7-D468576CDFE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祝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8534400" cy="641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1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A66BF07-6465-42A1-9E5F-73CD17214BE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向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166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3D4B979-61CB-43FB-B44C-5CD1C89B5E0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桃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295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3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3480C97-B981-4AF3-993A-84AFE19F6F9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休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39200" cy="656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0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F535BBB-9B6B-46DD-BBD1-90BABC9E010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息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9087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6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1031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CB3A7C3-342B-4D8F-AE74-53F86523C77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睡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60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6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1D89F47-F7E2-4A05-9008-A4172651F10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醒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9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07499F2-838F-4D2B-9C0D-AB8C2C99C8E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吵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8BFCA17-12CF-4485-A3F6-871A1EEDAD1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當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8991600" cy="677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795B553-DE0B-4BCA-B583-28ABF162C8C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連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839200" cy="65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0D5AE0C-5CB4-4B04-8D52-D93A21F3AA8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2000" y="-7620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孝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3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0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5B8C674-597B-4B1E-B345-233B491FDF2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鬧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"/>
            <a:ext cx="86273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B1B8844-0CE1-4FA4-B4C8-66DFF592455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音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599"/>
            <a:ext cx="8610600" cy="64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4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247545E-4CB6-4182-84FF-772D12DCBFF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急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57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8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3132B08-ED97-4C0A-B199-D3073799CDE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便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6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0E360CE-F884-4BEC-BF2C-8789F00B549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抓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400"/>
            <a:ext cx="8458200" cy="64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7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D810B47-F331-408A-9B5A-F161319ECF2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逃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36B0153-39FA-4781-819D-29940A03F59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重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3350"/>
            <a:ext cx="8686800" cy="658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1335E34B-D128-464B-A6F9-25D50336052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更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79267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09933BF-8F64-4C05-A4F9-19D0A3AAD90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照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6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18B8D30-1C0F-4781-8A89-2EA58C1A54B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溫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5095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4F4F767-B2C4-4224-85AA-618692D9A75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使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39200" cy="663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0EA5456-5308-4F9F-8909-0B243BAE957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運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91600" cy="67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07F8D0D-D8DB-42C1-819A-26551B909AD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第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3794" cy="643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9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F73E122-6D28-452D-A092-A3C871251D7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員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76200"/>
            <a:ext cx="8850931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9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12E98B7-DB8D-4B8E-813B-D12522DF554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充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971"/>
            <a:ext cx="879383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2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E19FB19-9905-453A-95F0-6945E33CA12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滿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72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3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629400" y="6310313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A8AB181-4B46-44DD-8B72-12F4BE07CE3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者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39200" cy="668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98D1BCE-23D7-4F5A-893E-2F0CAF83EAA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8763000" cy="66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1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E584006-F23A-4E21-B5C7-EC1F0FFE93A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遠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92DF7AB-AF9E-47E6-8B17-5795F7E3F2F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0" y="-7620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病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1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9C2BFC3-0451-4B23-B2AD-F977547DE12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願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59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5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AFCF1A7-DA11-42B3-8C23-D5D014177F8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安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0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7BBDCF9-7971-4092-A700-A73222236A6E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樹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915400" cy="666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FBD4F25-DB5D-49D9-A1DA-9FF85225D88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599"/>
            <a:ext cx="857591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4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189DCA3F-5F7C-4604-B0A9-709B3E5C221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感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"/>
            <a:ext cx="8763000" cy="65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0CBEBA8-6036-4A19-BA18-11ED5C1EA51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恩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66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8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A4E6D03-FA4F-4327-ADD3-A7326DF2829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84225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節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3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020435D-6C5F-464D-A18D-29ED03D9700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33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參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52400"/>
            <a:ext cx="8795657" cy="657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2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4D63904-A4AC-4A23-90F8-8B5DDE53152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加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15400" cy="65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39FF354-6055-4A5D-A54F-68238EA535F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喜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915400" cy="67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7EA8BFB-E0AB-4E11-94F1-AF7DEE78AB8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歡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8839200" cy="663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234D40E-BF1B-43ED-8E91-C9E038576AA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各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757"/>
            <a:ext cx="8763000" cy="658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CE4569A-534D-4449-AAC3-CB3A5E4BB2C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其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70"/>
            <a:ext cx="8763000" cy="665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8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E4664F4-4E4B-4B7D-BCDF-60B1A557A48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39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英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41072FE-BDFF-45B4-B892-8209776965B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83839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C4492E0-046F-42D7-B87E-3A1AADE0618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 smtClean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游</a:t>
            </a:r>
            <a:endParaRPr kumimoji="1" lang="zh-TW" altLang="en-US" sz="42000" dirty="0">
              <a:solidFill>
                <a:prstClr val="black"/>
              </a:solidFill>
              <a:latin typeface="DFPKaiW5-GB5-AZ" pitchFamily="66" charset="-120"/>
              <a:ea typeface="DFPKaiW5-GB5-AZ" pitchFamily="66" charset="-120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1089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6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C4089A0-3F61-4A73-845A-E0ABEC7FFE3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通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39200" cy="666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2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7C1C084-C28B-461B-94C3-F28C3139A3D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抱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9115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5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34B0AFE-D0CD-4481-88CA-5D712BDB59E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著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BDAE80C-3BF0-42B2-A49F-97125F0EDD5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細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1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00395CB-0557-4046-8E39-9D5CADAC1FA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虎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6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8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7651219-C550-4E9C-A91A-EC34748372F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錯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763000" cy="65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0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8D0E95E-47EE-48EE-8317-5AD23CB1176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認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9152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28FBD7F-E775-44D2-97F8-639B129B184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師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600"/>
            <a:ext cx="8915400" cy="6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2821D5C-742A-46B9-80BB-210DC752E52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答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59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6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5339B15-4443-4D6C-8EF2-8636018C16F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400"/>
            <a:ext cx="866839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8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90F889B-AB17-4DE1-9AB6-077ED38D958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變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653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1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B2FFCF1-22C1-4DFE-9929-B1BF5DF0573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忍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86800" cy="654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F8ACFDB-2847-478A-A742-13061861651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胖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599"/>
            <a:ext cx="8763000" cy="660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731C923-F6D2-40B7-80DD-9EFB4CB5BD2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而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5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6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CC02F8A-EB42-4A77-BBD8-00C120C299E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62000" y="-22225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且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58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0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160384B-755B-4AC5-A34A-A9F66299615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忽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599"/>
            <a:ext cx="8610600" cy="65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6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FE69921-2962-473C-91C3-3E950FA76AE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然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763000" cy="653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7A33A72-4695-44C8-9D9C-CFFA39A5E90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聲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51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5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ADE9848-5BC4-4EBC-8E83-8BF25B80167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假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86800" cy="651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0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085A8ED-0013-409F-9A6E-849DA954A55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59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餃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763001" cy="658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2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A02B5D4-FC4C-4FBB-9155-887ABA15FB4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法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986"/>
            <a:ext cx="8922359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35930C3-2314-4C35-824F-61010B62BD6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冰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90500"/>
            <a:ext cx="8763001" cy="65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87770FA-CE34-4534-90BA-24F18D1C0C9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箱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52400"/>
            <a:ext cx="8686800" cy="65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9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C7821BF-833D-4771-ACAC-29F67D8CFB9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皮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52399"/>
            <a:ext cx="8839201" cy="66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0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D93E7C4-5534-4E25-BE24-07B9DCCD927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菜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"/>
            <a:ext cx="8686800" cy="65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5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EB319FE-123D-4E45-AF9C-08D4BC7B396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湯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86800" cy="65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4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05F8BC2-A1F4-4793-8618-0FD80FC316E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煮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8686800" cy="659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0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8BD74A5-A430-4483-9DC2-66357AD7B5D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鍋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5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2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0F2AAFD-D566-4BF7-8768-76678069626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62000" y="-11113"/>
            <a:ext cx="7848600" cy="649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忙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199"/>
            <a:ext cx="8686800" cy="65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6C6C8AF-4CAA-44A4-868A-906B72FC453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68</a:t>
            </a:fld>
            <a:endParaRPr kumimoji="1" lang="en-US" altLang="zh-TW" sz="1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香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86800" cy="65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59B505B-283C-4D92-A4E5-BFBBB84DF6E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69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覺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5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CD5A797-F81A-4A9B-BF3E-ECA126BC4AA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3335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40E00CEC-6663-491E-8B00-F9CF119117B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52399"/>
            <a:ext cx="8686800" cy="650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6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CE33FC6-386E-40C7-82CA-3CE371870EE3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幸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69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1031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892C878-772F-429F-A46E-D763213C22D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處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201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C38460A-60C1-4FF9-A99B-75F9A55520CF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聽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54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B31BEFC-5426-4A7C-A5B8-997D2BA4BE9D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夜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199"/>
            <a:ext cx="8839200" cy="66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1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E1293C1-7A59-47A5-83AF-F273C97582E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剪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6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7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8D6A29C-3E5C-4939-9FED-0F498B4F2DF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機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7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2DF1EEC-A221-40E1-ABF2-89DE87A3FFE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 dirty="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倒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56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6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47AB6CB-0401-40A9-A578-11FDB11274D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62000" y="-15240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肥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3025AF2-710B-4DB8-A243-BDAB7076167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79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料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839200" cy="66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07138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74596B9B-7156-4F7B-8A2E-F75830EDD3F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62000" y="-15240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所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6921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62365CE-F28A-4CF4-84CC-45713FBC14D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首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599"/>
            <a:ext cx="8801100" cy="661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9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33F910F-6F3A-42EA-B0C1-835D1C1FB7A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唐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763000" cy="653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BE70BEB-469E-4203-85CD-6A1547C93A1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教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55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0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AC61FA3-DBFB-4451-A59A-915662D08A0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聞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5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4D69DAA-0EEB-4937-A677-820B08607C8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但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61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CE1E3501-0E5E-4FFA-B19A-773026C0F4E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句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8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250F0D7D-3D56-4661-80B4-6399A91AAB0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念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7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A4A8B6A1-0CE2-489D-A6A0-5CB8D3861879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特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53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5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E1B112F-FE6C-4835-8C6C-593D10CB653C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別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4813"/>
            <a:ext cx="8915400" cy="67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1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9713DD6-4F0A-4437-9353-EDD4DB1BD7F8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89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藥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5615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BF75CA1-C0B7-409A-B2FB-AFB63886E7F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帽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199"/>
            <a:ext cx="8686800" cy="65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2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6A70800-6453-45C3-A363-6E75FE269F36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90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求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76200"/>
            <a:ext cx="8991600" cy="670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7418A59-FE5D-4EA4-A39C-F9447CC3B885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91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醫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4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02A40B8D-07A5-4721-AE77-275C6CF181C0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92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神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85733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306DA6EF-CA12-45EF-AFD5-C984F4DC4BE1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93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治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269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7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152FE8B8-69DC-4E49-870D-75456B92245A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94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餓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152400"/>
            <a:ext cx="861879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8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AE19D26-B6C8-4F9B-B92C-FBCB0662EC7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95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麥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3184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9BA0B0F1-D9FB-4302-9FDE-8263C4512D74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96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品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58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40B4AD7-6BBE-4802-83E1-A17BECFC9482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97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聰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8667750" cy="65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0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B9932105-690E-434B-87FB-36E065C0040B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98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意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763000" cy="66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2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en-US" altLang="zh-TW" sz="1400" dirty="0" err="1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美洲華語第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冊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5539D76D-CB2E-49E1-8606-69F8B4926E37}" type="slidenum">
              <a:rPr kumimoji="1" lang="en-US" altLang="zh-TW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99</a:t>
            </a:fld>
            <a:endParaRPr kumimoji="1" lang="en-US" altLang="zh-TW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762000" y="0"/>
            <a:ext cx="7848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2000">
                <a:solidFill>
                  <a:prstClr val="black"/>
                </a:solidFill>
                <a:latin typeface="DFPKaiW5-GB5-AZ" pitchFamily="66" charset="-120"/>
                <a:ea typeface="DFPKaiW5-GB5-AZ" pitchFamily="66" charset="-120"/>
                <a:cs typeface="Arial" charset="0"/>
              </a:rPr>
              <a:t>思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4975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1459</Words>
  <Application>Microsoft Office PowerPoint</Application>
  <PresentationFormat>On-screen Show (4:3)</PresentationFormat>
  <Paragraphs>1021</Paragraphs>
  <Slides>146</Slides>
  <Notes>146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Yali</dc:creator>
  <cp:lastModifiedBy>Yali Li</cp:lastModifiedBy>
  <cp:revision>40</cp:revision>
  <dcterms:created xsi:type="dcterms:W3CDTF">2014-01-15T17:55:42Z</dcterms:created>
  <dcterms:modified xsi:type="dcterms:W3CDTF">2018-05-02T02:18:17Z</dcterms:modified>
</cp:coreProperties>
</file>