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</p:sldMasterIdLst>
  <p:notesMasterIdLst>
    <p:notesMasterId r:id="rId48"/>
  </p:notesMasterIdLst>
  <p:sldIdLst>
    <p:sldId id="443" r:id="rId3"/>
    <p:sldId id="444" r:id="rId4"/>
    <p:sldId id="445" r:id="rId5"/>
    <p:sldId id="264" r:id="rId6"/>
    <p:sldId id="265" r:id="rId7"/>
    <p:sldId id="442" r:id="rId8"/>
    <p:sldId id="266" r:id="rId9"/>
    <p:sldId id="267" r:id="rId10"/>
    <p:sldId id="435" r:id="rId11"/>
    <p:sldId id="268" r:id="rId12"/>
    <p:sldId id="269" r:id="rId13"/>
    <p:sldId id="436" r:id="rId14"/>
    <p:sldId id="270" r:id="rId15"/>
    <p:sldId id="271" r:id="rId16"/>
    <p:sldId id="437" r:id="rId17"/>
    <p:sldId id="272" r:id="rId18"/>
    <p:sldId id="273" r:id="rId19"/>
    <p:sldId id="438" r:id="rId20"/>
    <p:sldId id="274" r:id="rId21"/>
    <p:sldId id="275" r:id="rId22"/>
    <p:sldId id="439" r:id="rId23"/>
    <p:sldId id="276" r:id="rId24"/>
    <p:sldId id="277" r:id="rId25"/>
    <p:sldId id="440" r:id="rId26"/>
    <p:sldId id="278" r:id="rId27"/>
    <p:sldId id="279" r:id="rId28"/>
    <p:sldId id="441" r:id="rId29"/>
    <p:sldId id="280" r:id="rId30"/>
    <p:sldId id="281" r:id="rId31"/>
    <p:sldId id="446" r:id="rId32"/>
    <p:sldId id="282" r:id="rId33"/>
    <p:sldId id="283" r:id="rId34"/>
    <p:sldId id="447" r:id="rId35"/>
    <p:sldId id="284" r:id="rId36"/>
    <p:sldId id="285" r:id="rId37"/>
    <p:sldId id="448" r:id="rId38"/>
    <p:sldId id="449" r:id="rId39"/>
    <p:sldId id="257" r:id="rId40"/>
    <p:sldId id="258" r:id="rId41"/>
    <p:sldId id="259" r:id="rId42"/>
    <p:sldId id="260" r:id="rId43"/>
    <p:sldId id="261" r:id="rId44"/>
    <p:sldId id="262" r:id="rId45"/>
    <p:sldId id="263" r:id="rId46"/>
    <p:sldId id="286" r:id="rId4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CF94B1-1958-49F8-A591-F40B3B3EF4FB}" v="40" dt="2026-08-24T22:18:18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14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resa chao" userId="dac033cd556a1356" providerId="LiveId" clId="{E8026518-29C8-475D-839E-512F3E6015A4}"/>
    <pc:docChg chg="undo custSel addSld delSld modSld">
      <pc:chgData name="theresa chao" userId="dac033cd556a1356" providerId="LiveId" clId="{E8026518-29C8-475D-839E-512F3E6015A4}" dt="2026-08-24T22:30:28.961" v="349" actId="6549"/>
      <pc:docMkLst>
        <pc:docMk/>
      </pc:docMkLst>
      <pc:sldChg chg="add">
        <pc:chgData name="theresa chao" userId="dac033cd556a1356" providerId="LiveId" clId="{E8026518-29C8-475D-839E-512F3E6015A4}" dt="2026-08-21T19:49:59.530" v="12"/>
        <pc:sldMkLst>
          <pc:docMk/>
          <pc:sldMk cId="3676625227" sldId="257"/>
        </pc:sldMkLst>
      </pc:sldChg>
      <pc:sldChg chg="add">
        <pc:chgData name="theresa chao" userId="dac033cd556a1356" providerId="LiveId" clId="{E8026518-29C8-475D-839E-512F3E6015A4}" dt="2026-08-21T19:49:59.530" v="12"/>
        <pc:sldMkLst>
          <pc:docMk/>
          <pc:sldMk cId="929985438" sldId="258"/>
        </pc:sldMkLst>
      </pc:sldChg>
      <pc:sldChg chg="add">
        <pc:chgData name="theresa chao" userId="dac033cd556a1356" providerId="LiveId" clId="{E8026518-29C8-475D-839E-512F3E6015A4}" dt="2026-08-21T19:49:59.530" v="12"/>
        <pc:sldMkLst>
          <pc:docMk/>
          <pc:sldMk cId="2699073905" sldId="259"/>
        </pc:sldMkLst>
      </pc:sldChg>
      <pc:sldChg chg="add">
        <pc:chgData name="theresa chao" userId="dac033cd556a1356" providerId="LiveId" clId="{E8026518-29C8-475D-839E-512F3E6015A4}" dt="2026-08-21T19:49:59.530" v="12"/>
        <pc:sldMkLst>
          <pc:docMk/>
          <pc:sldMk cId="2677396765" sldId="260"/>
        </pc:sldMkLst>
      </pc:sldChg>
      <pc:sldChg chg="add">
        <pc:chgData name="theresa chao" userId="dac033cd556a1356" providerId="LiveId" clId="{E8026518-29C8-475D-839E-512F3E6015A4}" dt="2026-08-21T19:49:59.530" v="12"/>
        <pc:sldMkLst>
          <pc:docMk/>
          <pc:sldMk cId="2880507886" sldId="261"/>
        </pc:sldMkLst>
      </pc:sldChg>
      <pc:sldChg chg="add">
        <pc:chgData name="theresa chao" userId="dac033cd556a1356" providerId="LiveId" clId="{E8026518-29C8-475D-839E-512F3E6015A4}" dt="2026-08-21T19:49:59.530" v="12"/>
        <pc:sldMkLst>
          <pc:docMk/>
          <pc:sldMk cId="2193842545" sldId="262"/>
        </pc:sldMkLst>
      </pc:sldChg>
      <pc:sldChg chg="add">
        <pc:chgData name="theresa chao" userId="dac033cd556a1356" providerId="LiveId" clId="{E8026518-29C8-475D-839E-512F3E6015A4}" dt="2026-08-21T19:49:59.530" v="12"/>
        <pc:sldMkLst>
          <pc:docMk/>
          <pc:sldMk cId="3315350767" sldId="263"/>
        </pc:sldMkLst>
      </pc:sldChg>
      <pc:sldChg chg="delSp modSp add mod">
        <pc:chgData name="theresa chao" userId="dac033cd556a1356" providerId="LiveId" clId="{E8026518-29C8-475D-839E-512F3E6015A4}" dt="2026-08-24T22:17:29.619" v="265" actId="21"/>
        <pc:sldMkLst>
          <pc:docMk/>
          <pc:sldMk cId="0" sldId="435"/>
        </pc:sldMkLst>
        <pc:spChg chg="mod">
          <ac:chgData name="theresa chao" userId="dac033cd556a1356" providerId="LiveId" clId="{E8026518-29C8-475D-839E-512F3E6015A4}" dt="2026-08-24T22:17:17.468" v="264" actId="20577"/>
          <ac:spMkLst>
            <pc:docMk/>
            <pc:sldMk cId="0" sldId="435"/>
            <ac:spMk id="3" creationId="{00000000-0000-0000-0000-000000000000}"/>
          </ac:spMkLst>
        </pc:spChg>
        <pc:spChg chg="del mod">
          <ac:chgData name="theresa chao" userId="dac033cd556a1356" providerId="LiveId" clId="{E8026518-29C8-475D-839E-512F3E6015A4}" dt="2026-08-24T22:17:29.619" v="265" actId="21"/>
          <ac:spMkLst>
            <pc:docMk/>
            <pc:sldMk cId="0" sldId="435"/>
            <ac:spMk id="4" creationId="{00000000-0000-0000-0000-000000000000}"/>
          </ac:spMkLst>
        </pc:spChg>
      </pc:sldChg>
      <pc:sldChg chg="delSp modSp add mod">
        <pc:chgData name="theresa chao" userId="dac033cd556a1356" providerId="LiveId" clId="{E8026518-29C8-475D-839E-512F3E6015A4}" dt="2026-08-24T22:18:55.751" v="276" actId="14100"/>
        <pc:sldMkLst>
          <pc:docMk/>
          <pc:sldMk cId="0" sldId="436"/>
        </pc:sldMkLst>
        <pc:spChg chg="mod">
          <ac:chgData name="theresa chao" userId="dac033cd556a1356" providerId="LiveId" clId="{E8026518-29C8-475D-839E-512F3E6015A4}" dt="2026-08-24T22:18:55.751" v="276" actId="14100"/>
          <ac:spMkLst>
            <pc:docMk/>
            <pc:sldMk cId="0" sldId="436"/>
            <ac:spMk id="3" creationId="{00000000-0000-0000-0000-000000000000}"/>
          </ac:spMkLst>
        </pc:spChg>
        <pc:spChg chg="del mod">
          <ac:chgData name="theresa chao" userId="dac033cd556a1356" providerId="LiveId" clId="{E8026518-29C8-475D-839E-512F3E6015A4}" dt="2026-08-24T22:18:30.402" v="268" actId="478"/>
          <ac:spMkLst>
            <pc:docMk/>
            <pc:sldMk cId="0" sldId="436"/>
            <ac:spMk id="4" creationId="{00000000-0000-0000-0000-000000000000}"/>
          </ac:spMkLst>
        </pc:spChg>
      </pc:sldChg>
      <pc:sldChg chg="addSp delSp modSp add mod">
        <pc:chgData name="theresa chao" userId="dac033cd556a1356" providerId="LiveId" clId="{E8026518-29C8-475D-839E-512F3E6015A4}" dt="2026-08-24T22:20:03.051" v="283" actId="20577"/>
        <pc:sldMkLst>
          <pc:docMk/>
          <pc:sldMk cId="0" sldId="437"/>
        </pc:sldMkLst>
        <pc:spChg chg="del mod">
          <ac:chgData name="theresa chao" userId="dac033cd556a1356" providerId="LiveId" clId="{E8026518-29C8-475D-839E-512F3E6015A4}" dt="2026-08-24T22:19:42.629" v="279" actId="478"/>
          <ac:spMkLst>
            <pc:docMk/>
            <pc:sldMk cId="0" sldId="437"/>
            <ac:spMk id="4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0:03.051" v="283" actId="20577"/>
          <ac:spMkLst>
            <pc:docMk/>
            <pc:sldMk cId="0" sldId="437"/>
            <ac:spMk id="18" creationId="{11351DA9-1101-E90B-5D22-51723446DF31}"/>
          </ac:spMkLst>
        </pc:spChg>
      </pc:sldChg>
      <pc:sldChg chg="addSp delSp modSp add mod">
        <pc:chgData name="theresa chao" userId="dac033cd556a1356" providerId="LiveId" clId="{E8026518-29C8-475D-839E-512F3E6015A4}" dt="2026-08-24T22:21:23.031" v="288" actId="20577"/>
        <pc:sldMkLst>
          <pc:docMk/>
          <pc:sldMk cId="0" sldId="438"/>
        </pc:sldMkLst>
        <pc:spChg chg="del mod">
          <ac:chgData name="theresa chao" userId="dac033cd556a1356" providerId="LiveId" clId="{E8026518-29C8-475D-839E-512F3E6015A4}" dt="2026-08-24T22:20:25.212" v="284" actId="478"/>
          <ac:spMkLst>
            <pc:docMk/>
            <pc:sldMk cId="0" sldId="438"/>
            <ac:spMk id="4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1:23.031" v="288" actId="20577"/>
          <ac:spMkLst>
            <pc:docMk/>
            <pc:sldMk cId="0" sldId="438"/>
            <ac:spMk id="18" creationId="{BA3541D8-713E-8536-DE50-DF7A951232B1}"/>
          </ac:spMkLst>
        </pc:spChg>
      </pc:sldChg>
      <pc:sldChg chg="addSp delSp modSp add mod">
        <pc:chgData name="theresa chao" userId="dac033cd556a1356" providerId="LiveId" clId="{E8026518-29C8-475D-839E-512F3E6015A4}" dt="2026-08-24T22:21:52.762" v="293" actId="20577"/>
        <pc:sldMkLst>
          <pc:docMk/>
          <pc:sldMk cId="0" sldId="439"/>
        </pc:sldMkLst>
        <pc:spChg chg="del mod">
          <ac:chgData name="theresa chao" userId="dac033cd556a1356" providerId="LiveId" clId="{E8026518-29C8-475D-839E-512F3E6015A4}" dt="2026-08-24T22:21:37.961" v="289" actId="478"/>
          <ac:spMkLst>
            <pc:docMk/>
            <pc:sldMk cId="0" sldId="439"/>
            <ac:spMk id="4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1:52.762" v="293" actId="20577"/>
          <ac:spMkLst>
            <pc:docMk/>
            <pc:sldMk cId="0" sldId="439"/>
            <ac:spMk id="20" creationId="{53889BE5-35E9-5C6C-BEDF-F26D21F04F58}"/>
          </ac:spMkLst>
        </pc:spChg>
      </pc:sldChg>
      <pc:sldChg chg="addSp delSp modSp add mod">
        <pc:chgData name="theresa chao" userId="dac033cd556a1356" providerId="LiveId" clId="{E8026518-29C8-475D-839E-512F3E6015A4}" dt="2026-08-24T22:22:52.179" v="304" actId="478"/>
        <pc:sldMkLst>
          <pc:docMk/>
          <pc:sldMk cId="0" sldId="440"/>
        </pc:sldMkLst>
        <pc:spChg chg="del mod">
          <ac:chgData name="theresa chao" userId="dac033cd556a1356" providerId="LiveId" clId="{E8026518-29C8-475D-839E-512F3E6015A4}" dt="2026-08-24T22:22:52.179" v="304" actId="478"/>
          <ac:spMkLst>
            <pc:docMk/>
            <pc:sldMk cId="0" sldId="440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14.414" v="150" actId="255"/>
          <ac:spMkLst>
            <pc:docMk/>
            <pc:sldMk cId="0" sldId="440"/>
            <ac:spMk id="5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1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2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3:40.414" v="151" actId="255"/>
          <ac:spMkLst>
            <pc:docMk/>
            <pc:sldMk cId="0" sldId="440"/>
            <ac:spMk id="22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2:45.920" v="303" actId="20577"/>
          <ac:spMkLst>
            <pc:docMk/>
            <pc:sldMk cId="0" sldId="440"/>
            <ac:spMk id="24" creationId="{3BE1B07B-527F-D5A0-3F23-55E9084C3C6C}"/>
          </ac:spMkLst>
        </pc:spChg>
      </pc:sldChg>
      <pc:sldChg chg="addSp delSp modSp add mod">
        <pc:chgData name="theresa chao" userId="dac033cd556a1356" providerId="LiveId" clId="{E8026518-29C8-475D-839E-512F3E6015A4}" dt="2026-08-24T22:23:28.007" v="309" actId="478"/>
        <pc:sldMkLst>
          <pc:docMk/>
          <pc:sldMk cId="0" sldId="441"/>
        </pc:sldMkLst>
        <pc:spChg chg="del mod">
          <ac:chgData name="theresa chao" userId="dac033cd556a1356" providerId="LiveId" clId="{E8026518-29C8-475D-839E-512F3E6015A4}" dt="2026-08-24T22:23:28.007" v="309" actId="478"/>
          <ac:spMkLst>
            <pc:docMk/>
            <pc:sldMk cId="0" sldId="441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02:07.500" v="149" actId="255"/>
          <ac:spMkLst>
            <pc:docMk/>
            <pc:sldMk cId="0" sldId="441"/>
            <ac:spMk id="5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1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2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2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2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9:53.685" v="144" actId="255"/>
          <ac:spMkLst>
            <pc:docMk/>
            <pc:sldMk cId="0" sldId="441"/>
            <ac:spMk id="26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3:18.800" v="308" actId="20577"/>
          <ac:spMkLst>
            <pc:docMk/>
            <pc:sldMk cId="0" sldId="441"/>
            <ac:spMk id="28" creationId="{158ADFB8-AA04-EE57-7639-EF02785123A1}"/>
          </ac:spMkLst>
        </pc:spChg>
      </pc:sldChg>
      <pc:sldChg chg="delSp modSp add mod">
        <pc:chgData name="theresa chao" userId="dac033cd556a1356" providerId="LiveId" clId="{E8026518-29C8-475D-839E-512F3E6015A4}" dt="2026-08-24T22:15:39.649" v="247" actId="478"/>
        <pc:sldMkLst>
          <pc:docMk/>
          <pc:sldMk cId="0" sldId="442"/>
        </pc:sldMkLst>
        <pc:spChg chg="mod">
          <ac:chgData name="theresa chao" userId="dac033cd556a1356" providerId="LiveId" clId="{E8026518-29C8-475D-839E-512F3E6015A4}" dt="2026-08-24T22:14:46.412" v="245" actId="20577"/>
          <ac:spMkLst>
            <pc:docMk/>
            <pc:sldMk cId="0" sldId="442"/>
            <ac:spMk id="3" creationId="{00000000-0000-0000-0000-000000000000}"/>
          </ac:spMkLst>
        </pc:spChg>
        <pc:spChg chg="del mod">
          <ac:chgData name="theresa chao" userId="dac033cd556a1356" providerId="LiveId" clId="{E8026518-29C8-475D-839E-512F3E6015A4}" dt="2026-08-24T22:15:39.649" v="247" actId="478"/>
          <ac:spMkLst>
            <pc:docMk/>
            <pc:sldMk cId="0" sldId="442"/>
            <ac:spMk id="4" creationId="{00000000-0000-0000-0000-000000000000}"/>
          </ac:spMkLst>
        </pc:spChg>
      </pc:sldChg>
      <pc:sldChg chg="modSp add mod">
        <pc:chgData name="theresa chao" userId="dac033cd556a1356" providerId="LiveId" clId="{E8026518-29C8-475D-839E-512F3E6015A4}" dt="2026-08-24T22:30:28.961" v="349" actId="6549"/>
        <pc:sldMkLst>
          <pc:docMk/>
          <pc:sldMk cId="607775172" sldId="443"/>
        </pc:sldMkLst>
        <pc:spChg chg="mod">
          <ac:chgData name="theresa chao" userId="dac033cd556a1356" providerId="LiveId" clId="{E8026518-29C8-475D-839E-512F3E6015A4}" dt="2026-08-24T22:30:28.961" v="349" actId="6549"/>
          <ac:spMkLst>
            <pc:docMk/>
            <pc:sldMk cId="607775172" sldId="443"/>
            <ac:spMk id="6" creationId="{4A96A7C1-9FD3-4EA1-B38B-A3FB486A0AC2}"/>
          </ac:spMkLst>
        </pc:spChg>
        <pc:spChg chg="mod">
          <ac:chgData name="theresa chao" userId="dac033cd556a1356" providerId="LiveId" clId="{E8026518-29C8-475D-839E-512F3E6015A4}" dt="2026-08-21T20:20:01.583" v="15" actId="27636"/>
          <ac:spMkLst>
            <pc:docMk/>
            <pc:sldMk cId="607775172" sldId="443"/>
            <ac:spMk id="22" creationId="{F73C2B42-F100-447F-BAEF-DE484209D0D8}"/>
          </ac:spMkLst>
        </pc:spChg>
      </pc:sldChg>
      <pc:sldChg chg="modSp add mod">
        <pc:chgData name="theresa chao" userId="dac033cd556a1356" providerId="LiveId" clId="{E8026518-29C8-475D-839E-512F3E6015A4}" dt="2026-08-24T21:12:28.318" v="205" actId="13926"/>
        <pc:sldMkLst>
          <pc:docMk/>
          <pc:sldMk cId="0" sldId="444"/>
        </pc:sldMkLst>
        <pc:spChg chg="mod">
          <ac:chgData name="theresa chao" userId="dac033cd556a1356" providerId="LiveId" clId="{E8026518-29C8-475D-839E-512F3E6015A4}" dt="2026-08-24T21:12:28.318" v="205" actId="13926"/>
          <ac:spMkLst>
            <pc:docMk/>
            <pc:sldMk cId="0" sldId="444"/>
            <ac:spMk id="5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11:22.044" v="204" actId="20577"/>
          <ac:spMkLst>
            <pc:docMk/>
            <pc:sldMk cId="0" sldId="444"/>
            <ac:spMk id="10" creationId="{00000000-0000-0000-0000-000000000000}"/>
          </ac:spMkLst>
        </pc:spChg>
      </pc:sldChg>
      <pc:sldChg chg="add">
        <pc:chgData name="theresa chao" userId="dac033cd556a1356" providerId="LiveId" clId="{E8026518-29C8-475D-839E-512F3E6015A4}" dt="2026-08-22T03:22:09.869" v="52"/>
        <pc:sldMkLst>
          <pc:docMk/>
          <pc:sldMk cId="0" sldId="445"/>
        </pc:sldMkLst>
      </pc:sldChg>
      <pc:sldChg chg="addSp delSp modSp add del mod">
        <pc:chgData name="theresa chao" userId="dac033cd556a1356" providerId="LiveId" clId="{E8026518-29C8-475D-839E-512F3E6015A4}" dt="2026-08-24T22:24:03.356" v="314" actId="478"/>
        <pc:sldMkLst>
          <pc:docMk/>
          <pc:sldMk cId="0" sldId="446"/>
        </pc:sldMkLst>
        <pc:spChg chg="del mod">
          <ac:chgData name="theresa chao" userId="dac033cd556a1356" providerId="LiveId" clId="{E8026518-29C8-475D-839E-512F3E6015A4}" dt="2026-08-24T22:24:03.356" v="314" actId="478"/>
          <ac:spMkLst>
            <pc:docMk/>
            <pc:sldMk cId="0" sldId="446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59.314" v="143" actId="255"/>
          <ac:spMkLst>
            <pc:docMk/>
            <pc:sldMk cId="0" sldId="446"/>
            <ac:spMk id="5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1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2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2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2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8:00.055" v="142" actId="255"/>
          <ac:spMkLst>
            <pc:docMk/>
            <pc:sldMk cId="0" sldId="446"/>
            <ac:spMk id="26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3:55.838" v="313" actId="20577"/>
          <ac:spMkLst>
            <pc:docMk/>
            <pc:sldMk cId="0" sldId="446"/>
            <ac:spMk id="28" creationId="{6F63890F-3374-8242-598B-4B7AF628BCD5}"/>
          </ac:spMkLst>
        </pc:spChg>
      </pc:sldChg>
      <pc:sldChg chg="addSp delSp modSp add mod">
        <pc:chgData name="theresa chao" userId="dac033cd556a1356" providerId="LiveId" clId="{E8026518-29C8-475D-839E-512F3E6015A4}" dt="2026-08-24T22:24:34.694" v="320" actId="20577"/>
        <pc:sldMkLst>
          <pc:docMk/>
          <pc:sldMk cId="0" sldId="447"/>
        </pc:sldMkLst>
        <pc:spChg chg="del mod">
          <ac:chgData name="theresa chao" userId="dac033cd556a1356" providerId="LiveId" clId="{E8026518-29C8-475D-839E-512F3E6015A4}" dt="2026-08-24T22:24:19.293" v="316" actId="478"/>
          <ac:spMkLst>
            <pc:docMk/>
            <pc:sldMk cId="0" sldId="447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7:21.175" v="141" actId="255"/>
          <ac:spMkLst>
            <pc:docMk/>
            <pc:sldMk cId="0" sldId="447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1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2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6:26.285" v="139" actId="255"/>
          <ac:spMkLst>
            <pc:docMk/>
            <pc:sldMk cId="0" sldId="447"/>
            <ac:spMk id="22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4:34.694" v="320" actId="20577"/>
          <ac:spMkLst>
            <pc:docMk/>
            <pc:sldMk cId="0" sldId="447"/>
            <ac:spMk id="24" creationId="{81280812-DC57-DD27-6548-F6CDDC1FE009}"/>
          </ac:spMkLst>
        </pc:spChg>
      </pc:sldChg>
      <pc:sldChg chg="addSp delSp modSp add mod">
        <pc:chgData name="theresa chao" userId="dac033cd556a1356" providerId="LiveId" clId="{E8026518-29C8-475D-839E-512F3E6015A4}" dt="2026-08-24T22:25:38.128" v="336" actId="478"/>
        <pc:sldMkLst>
          <pc:docMk/>
          <pc:sldMk cId="0" sldId="448"/>
        </pc:sldMkLst>
        <pc:spChg chg="del mod">
          <ac:chgData name="theresa chao" userId="dac033cd556a1356" providerId="LiveId" clId="{E8026518-29C8-475D-839E-512F3E6015A4}" dt="2026-08-24T22:25:38.128" v="336" actId="478"/>
          <ac:spMkLst>
            <pc:docMk/>
            <pc:sldMk cId="0" sldId="448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5:39.567" v="138" actId="255"/>
          <ac:spMkLst>
            <pc:docMk/>
            <pc:sldMk cId="0" sldId="448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5:39.567" v="138" actId="255"/>
          <ac:spMkLst>
            <pc:docMk/>
            <pc:sldMk cId="0" sldId="448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5:39.567" v="138" actId="255"/>
          <ac:spMkLst>
            <pc:docMk/>
            <pc:sldMk cId="0" sldId="448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5:39.567" v="138" actId="255"/>
          <ac:spMkLst>
            <pc:docMk/>
            <pc:sldMk cId="0" sldId="448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5:39.567" v="138" actId="255"/>
          <ac:spMkLst>
            <pc:docMk/>
            <pc:sldMk cId="0" sldId="448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5:39.567" v="138" actId="255"/>
          <ac:spMkLst>
            <pc:docMk/>
            <pc:sldMk cId="0" sldId="448"/>
            <ac:spMk id="18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5:33.330" v="335" actId="20577"/>
          <ac:spMkLst>
            <pc:docMk/>
            <pc:sldMk cId="0" sldId="448"/>
            <ac:spMk id="20" creationId="{6246E4C0-464F-F76E-FB7E-9129CA5E6AD4}"/>
          </ac:spMkLst>
        </pc:spChg>
      </pc:sldChg>
      <pc:sldChg chg="addSp delSp modSp add mod">
        <pc:chgData name="theresa chao" userId="dac033cd556a1356" providerId="LiveId" clId="{E8026518-29C8-475D-839E-512F3E6015A4}" dt="2026-08-24T22:26:07.480" v="339" actId="478"/>
        <pc:sldMkLst>
          <pc:docMk/>
          <pc:sldMk cId="0" sldId="449"/>
        </pc:sldMkLst>
        <pc:spChg chg="del mod">
          <ac:chgData name="theresa chao" userId="dac033cd556a1356" providerId="LiveId" clId="{E8026518-29C8-475D-839E-512F3E6015A4}" dt="2026-08-24T22:26:07.480" v="339" actId="478"/>
          <ac:spMkLst>
            <pc:docMk/>
            <pc:sldMk cId="0" sldId="449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0:30.611" v="87" actId="255"/>
          <ac:spMkLst>
            <pc:docMk/>
            <pc:sldMk cId="0" sldId="449"/>
            <ac:spMk id="5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3:50.210" v="134" actId="20577"/>
          <ac:spMkLst>
            <pc:docMk/>
            <pc:sldMk cId="0" sldId="449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4:43.396" v="135" actId="255"/>
          <ac:spMkLst>
            <pc:docMk/>
            <pc:sldMk cId="0" sldId="449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4:43.396" v="135" actId="255"/>
          <ac:spMkLst>
            <pc:docMk/>
            <pc:sldMk cId="0" sldId="449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4:43.396" v="135" actId="255"/>
          <ac:spMkLst>
            <pc:docMk/>
            <pc:sldMk cId="0" sldId="449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4:43.396" v="135" actId="255"/>
          <ac:spMkLst>
            <pc:docMk/>
            <pc:sldMk cId="0" sldId="449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4:43.396" v="135" actId="255"/>
          <ac:spMkLst>
            <pc:docMk/>
            <pc:sldMk cId="0" sldId="449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4T20:54:43.396" v="135" actId="255"/>
          <ac:spMkLst>
            <pc:docMk/>
            <pc:sldMk cId="0" sldId="449"/>
            <ac:spMk id="18" creationId="{00000000-0000-0000-0000-000000000000}"/>
          </ac:spMkLst>
        </pc:spChg>
        <pc:spChg chg="add mod">
          <ac:chgData name="theresa chao" userId="dac033cd556a1356" providerId="LiveId" clId="{E8026518-29C8-475D-839E-512F3E6015A4}" dt="2026-08-24T22:26:01.878" v="338" actId="20577"/>
          <ac:spMkLst>
            <pc:docMk/>
            <pc:sldMk cId="0" sldId="449"/>
            <ac:spMk id="20" creationId="{F8E746E1-AF36-96C1-9F13-96ECB6C6935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66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3DD5F1-589F-423E-B37A-5AD4BBC13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219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1778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2322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8349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615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04594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357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5595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F7A2C4-80B0-4721-A5E2-545D21A0A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B49C-D833-4D69-9246-95867E099735}" type="datetime1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DC4B29-C7E6-4F25-910F-D785656B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5199F-002D-4793-B43C-CA87FD6E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10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2674-7E2B-4A96-BC0F-1B013D353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2F708-9254-4B19-BCB6-1E9D937B3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F08297-0D93-4BB0-90FD-2ED47CC73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B44B4-C62F-4D59-AD68-B9E354AD9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634D-347E-46EA-8A44-F8C7F748920E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1561B-EBD1-4FB8-932C-D6846B6A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948D57-E069-4563-BCBA-91A0489BA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87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7E17-9951-44A0-B612-4218A3621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9C1718-CCD9-496B-B918-5D31AB737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A985D-EB4B-4364-B5DC-6BD131BA2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A942E-F183-499E-9A91-03CFA051A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311B6-B02D-428D-97B3-74899378B41B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59738-4D8E-4B2C-B079-D542A64E0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0BC7-AF4F-40CC-84EE-7AD8680E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92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8553C-BE5C-458F-97F0-38B585D16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9C8B8-CFA2-4506-BAF7-F8DF3C263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B5A09-549D-4C05-AFFE-38B22A860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9A310-A4AE-4DFD-9617-37C49F78D8E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674B1-C819-4021-9634-FF346A1A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01E87-0B0F-48DA-A529-C122F025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70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4D79F4-FB74-4821-B66D-5EAA5892B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C31B1A-62CA-4B48-9593-2327683BE4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86DFD-122B-4E61-BAB9-837F1143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89FD9-621D-4CA9-951D-373553107EEB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04712-7932-4D2F-869F-9FCEAA799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32ED7-CCAE-46A5-9E99-D5CF9CAE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0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06033-92E3-4860-AF16-4270BD3E6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C19DF-1422-448A-A923-275A02ED1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EE4F8-8739-4EF4-B1A9-D62807C8C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EA8F-F8AF-47D7-8066-3C1C703AE6BE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26866-F90B-481E-9ECE-BB25B4FDD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510F9-55E2-43ED-8410-3E022AEEE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3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F7A2C4-80B0-4721-A5E2-545D21A0A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B49C-D833-4D69-9246-95867E099735}" type="datetime1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DC4B29-C7E6-4F25-910F-D785656B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5199F-002D-4793-B43C-CA87FD6E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4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FFF73-DBFD-41A9-9C5C-08E3CA307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B486-57B3-4440-9C2A-BC2A95E9A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BD6ED-1A26-4AFB-83C6-9E7ABF7E3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50A2-8EDB-4B34-AB93-D8998E4C3A69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B6F4B-5E27-4C60-9C7F-3A27668CE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E332E-7562-4736-8C2F-EC1FAA249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6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06033-92E3-4860-AF16-4270BD3E6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C19DF-1422-448A-A923-275A02ED1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EE4F8-8739-4EF4-B1A9-D62807C8C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EA8F-F8AF-47D7-8066-3C1C703AE6BE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26866-F90B-481E-9ECE-BB25B4FDD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510F9-55E2-43ED-8410-3E022AEEE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3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000AD-B475-4DDD-826A-DCDF7EAE2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ECA99-FAA0-4ABB-9CC0-ECF4020DD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1F735-D0AD-48F2-B49A-5129C319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E5D5-DACE-4A26-B4A0-BA1E1012426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D3451-41EF-4BED-A886-241680965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CD8E9-CE2B-4EC0-9DA2-A4E044801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60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194C-04DE-430C-AF1D-1E338425A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63318-4941-4254-A76B-F77DC7344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E3D58-047B-41AB-94CE-5D551B0BE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9BD52-FAB9-4195-86FE-653629AC1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54C6-1FE0-4CCC-AF56-E8CBB939261F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1A535-7920-4F6A-82DA-50B23A94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33F22-EDA6-4BAD-90A5-1772D9C3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49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B0FB0-F5B0-404A-ACCE-7A1882A26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62545-149B-4EEA-9820-C8A6E65E0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2D121-24ED-421E-9FB4-C808E092B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B3399C-1853-433C-A9E5-CC40D930B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646A54-19F6-4F28-9919-BDF0B4EF19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C8A123-200D-4EB6-9699-7485F0A81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E730-59AF-4D69-ABB3-661A6E06E6E0}" type="datetime1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DB71ED-4DFD-4259-B078-F4F9BA66C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B51ACB-EC01-48E7-A44D-90FBF516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1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7F43-BA10-4117-8112-4E5388CE9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28E57-080F-4FCC-A3A9-EF2D6279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B4C8-6465-4318-9538-4F3E1ADEB244}" type="datetime1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DC3EF-222A-45AC-8336-953B314D8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3CA0D-3B17-48FF-B203-79B85898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7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74B982-7C0E-4311-9A45-3C6635E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41D1C-BF7A-4A42-8DD0-F3F90A516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059DD-22A3-401A-AE69-B6783155DF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E6463-AC58-493E-92E1-2D7D2D1905E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2E099-2B3A-47EF-93F6-CB1FD13E4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496A5D-7EA9-4C95-9D9A-0EDBF6371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1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jpeg"/><Relationship Id="rId12" Type="http://schemas.openxmlformats.org/officeDocument/2006/relationships/image" Target="../media/image10.emf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F10540E-476C-4117-804E-4C4356442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178" y="4089288"/>
            <a:ext cx="3093890" cy="254060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107ADA6-F63E-419D-9FF3-C2364AFD4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994" y="2859221"/>
            <a:ext cx="2443724" cy="19789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AA83A1-78F5-438A-B486-92850FFEC0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435" y="199027"/>
            <a:ext cx="1837327" cy="18448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072CA87-0D10-43EE-903A-CAB992F8E7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735" y="283935"/>
            <a:ext cx="2333751" cy="1486115"/>
          </a:xfrm>
          <a:prstGeom prst="rect">
            <a:avLst/>
          </a:prstGeom>
        </p:spPr>
      </p:pic>
      <p:pic>
        <p:nvPicPr>
          <p:cNvPr id="7" name="图片 13">
            <a:extLst>
              <a:ext uri="{FF2B5EF4-FFF2-40B4-BE49-F238E27FC236}">
                <a16:creationId xmlns:a16="http://schemas.microsoft.com/office/drawing/2014/main" id="{177F92D5-375B-4784-A0C6-B64D2F1C2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668000" y="6040895"/>
            <a:ext cx="324544" cy="1825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10276" y="6296105"/>
            <a:ext cx="4114800" cy="365125"/>
          </a:xfrm>
        </p:spPr>
        <p:txBody>
          <a:bodyPr/>
          <a:lstStyle/>
          <a:p>
            <a:pPr defTabSz="514350">
              <a:defRPr/>
            </a:pPr>
            <a:r>
              <a:rPr lang="zh-TW" altLang="en-US" sz="506" cap="all">
                <a:solidFill>
                  <a:srgbClr val="FFFFFF"/>
                </a:solidFill>
                <a:latin typeface="Calibri" panose="020F0502020204030204"/>
                <a:ea typeface="新細明體" panose="02020500000000000000" pitchFamily="18" charset="-120"/>
              </a:rPr>
              <a:t>美洲华语 版权所有   作者许笑浓 </a:t>
            </a:r>
            <a:endParaRPr lang="en-US" sz="506" cap="all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96A7C1-9FD3-4EA1-B38B-A3FB486A0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874519"/>
            <a:ext cx="11091672" cy="1920240"/>
          </a:xfrm>
        </p:spPr>
        <p:txBody>
          <a:bodyPr anchor="ctr">
            <a:noAutofit/>
          </a:bodyPr>
          <a:lstStyle/>
          <a:p>
            <a:pPr algn="ctr">
              <a:lnSpc>
                <a:spcPct val="125000"/>
              </a:lnSpc>
            </a:pPr>
            <a:r>
              <a:rPr sz="34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美洲华语课本</a:t>
            </a:r>
            <a:r>
              <a:rPr lang="en-US" sz="34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sz="34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复习导引</a:t>
            </a:r>
            <a:r>
              <a:rPr sz="34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PPT</a:t>
            </a:r>
            <a:endParaRPr lang="en-US" sz="3600" b="1" dirty="0">
              <a:solidFill>
                <a:srgbClr val="CC00FF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>
              <a:lnSpc>
                <a:spcPct val="125000"/>
              </a:lnSpc>
            </a:pPr>
            <a:r>
              <a:rPr sz="20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（</a:t>
            </a:r>
            <a:r>
              <a:rPr sz="20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建议</a:t>
            </a:r>
            <a:r>
              <a:rPr lang="zh-CN" altLang="en-US" sz="20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老师</a:t>
            </a:r>
            <a:r>
              <a:rPr sz="20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在</a:t>
            </a:r>
            <a:r>
              <a:rPr lang="zh-TW" altLang="en-US" sz="20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開學時</a:t>
            </a:r>
            <a:r>
              <a:rPr sz="20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使用</a:t>
            </a:r>
            <a:r>
              <a:rPr sz="20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</a:p>
          <a:p>
            <a:pPr algn="ctr">
              <a:lnSpc>
                <a:spcPct val="125000"/>
              </a:lnSpc>
            </a:pPr>
            <a:r>
              <a:rPr sz="26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许笑浓</a:t>
            </a:r>
            <a:r>
              <a:rPr sz="26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r>
              <a:rPr sz="26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主编</a:t>
            </a:r>
            <a:r>
              <a:rPr sz="2600" b="1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/</a:t>
            </a:r>
            <a:r>
              <a:rPr sz="2600" b="1" dirty="0" err="1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作者</a:t>
            </a:r>
            <a:endParaRPr sz="2600" b="1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F73C2B42-F100-447F-BAEF-DE484209D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9" y="5665589"/>
            <a:ext cx="979141" cy="46488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solidFill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F3BB5E-E76E-487D-A47E-CB11B4AC88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4320" y="4784263"/>
            <a:ext cx="2253831" cy="1830416"/>
          </a:xfrm>
          <a:prstGeom prst="rect">
            <a:avLst/>
          </a:prstGeom>
        </p:spPr>
      </p:pic>
      <p:pic>
        <p:nvPicPr>
          <p:cNvPr id="21" name="Content Placeholder 5">
            <a:extLst>
              <a:ext uri="{FF2B5EF4-FFF2-40B4-BE49-F238E27FC236}">
                <a16:creationId xmlns:a16="http://schemas.microsoft.com/office/drawing/2014/main" id="{D7D36880-39A0-4B7E-930E-3343932B69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2260" y="1830461"/>
            <a:ext cx="784253" cy="16592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2F51CF-E62B-47C3-BA50-B3DAE0B192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6079" y="131344"/>
            <a:ext cx="1728658" cy="15483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A402FF-C2E5-4B25-A87D-CE7A17075A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74132" y="353277"/>
            <a:ext cx="1258912" cy="14139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A8E910-4225-49FD-B3A7-728605CF51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3513179" y="3849777"/>
            <a:ext cx="1050096" cy="13440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06314B9-C6F8-44E5-A1B1-E7396FB115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9974" y="157097"/>
            <a:ext cx="1942855" cy="171380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A885274-323F-4211-9DA6-90E1449632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02659" y="5215272"/>
            <a:ext cx="1415971" cy="14537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93FA6FE-95B3-457B-8E9D-CFC14D0A810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8462" y="2106152"/>
            <a:ext cx="1560879" cy="132724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8FF698A-AF10-43B5-8AD1-6D5157314F8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3369" y="4677342"/>
            <a:ext cx="2189525" cy="185454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E3CE681-E099-47A6-9B76-6F6559D6F34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8594903" y="4782628"/>
            <a:ext cx="1734308" cy="19180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8DCC5F-F912-4770-8D21-A4F45ACA00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6502" y="3456490"/>
            <a:ext cx="2432581" cy="11407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D1F0E5-C3BD-4568-AE2D-BE4FC087095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2354655" y="3419671"/>
            <a:ext cx="1360371" cy="16763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16B960-6812-4247-A3DE-06165309073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54999" y="247390"/>
            <a:ext cx="1126808" cy="13054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1FF92C-E76D-4C9C-9669-448079277A1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31502" y="278607"/>
            <a:ext cx="936177" cy="14018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6DDBF3-4612-4920-8E4D-68B2388D464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939254" y="1445603"/>
            <a:ext cx="1126809" cy="148264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D87AEB9-B093-4699-810F-10CD0DBB82D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flipH="1">
            <a:off x="10744969" y="3796675"/>
            <a:ext cx="1130600" cy="122625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37902F0-2A49-4036-848C-FFC3BAD1D7C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32741" y="208214"/>
            <a:ext cx="1066949" cy="183564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274051D-8E9C-479B-A5FD-16813923E17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01801" y="1899799"/>
            <a:ext cx="1095528" cy="182905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55B04F4-52C5-437E-865E-39826412F1E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897461" y="4171933"/>
            <a:ext cx="1414339" cy="240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75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第二册复习题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 dirty="0" err="1">
                <a:solidFill>
                  <a:srgbClr val="5B6B7C"/>
                </a:solidFill>
              </a:rPr>
              <a:t>复习提示（请全班学生看着一张图片回答问题</a:t>
            </a:r>
            <a:r>
              <a:rPr sz="1300" b="0" i="0" u="sng" dirty="0">
                <a:solidFill>
                  <a:srgbClr val="5B6B7C"/>
                </a:solidFill>
              </a:rPr>
              <a:t>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536192"/>
            <a:ext cx="11094415" cy="566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老师可以说：“记得吗？这四个小朋友在二年级的时候，发生了好多有趣的事！”让学生看图抢答。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29362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304288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谁的门牙掉了？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07086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081528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牙仙子给了友友多少钱？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848099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858768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中中为什么教中文？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62534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636008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他们猜谜语，最后的奖品是什么？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40258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413248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友友的午餐到哪里去了？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第四册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5852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有些问题不必马上公布答案，让学生彼此提醒，看看最后是谁先想起来。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复习提示（请全班学生看着一张图片回答问题）｜第三册 — 三年级，你还记得多少？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4965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560320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明明想买一只鹦鹉，她的钱从哪里来？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290316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300984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谁还记得中中去潜水发生了什么好笑的事？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403098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4041648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友友为什么要帮助爷爷做复健？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77164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782312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蚕和丝绸之路有什么关系？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512307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522975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奶奶讲过谁的故事？</a:t>
            </a: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11351DA9-1101-E90B-5D22-51723446DF31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第三册复习题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 dirty="0" err="1">
                <a:solidFill>
                  <a:srgbClr val="FFFFFF"/>
                </a:solidFill>
              </a:rPr>
              <a:t>第五册</a:t>
            </a:r>
            <a:endParaRPr sz="1500" b="1" i="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5852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老师也可以故意问：“这一课我都快忘了，你们谁还记得？”鼓励发言，发言有奖！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复习提示（请全班学生看着一张图片回答问题）｜第四册 — 去年他们是四年级！他们都做了些什么？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4965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560320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秋天他们去摘了什么？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290316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300984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感恩节除了吃大餐，还做了什么？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403098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4041648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端午节为什么要划龙舟、戴香包？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77164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782312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太阳系、北极星、罗盘和指南针，你还记得多少？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512307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522975"/>
            <a:ext cx="10637215" cy="740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谁还记得“石头汤”的故事？</a:t>
            </a: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BA3541D8-713E-8536-DE50-DF7A951232B1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第四册复习题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100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92608"/>
            <a:ext cx="10911535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>
                <a:solidFill>
                  <a:srgbClr val="073763"/>
                </a:solidFill>
              </a:rPr>
              <a:t>美洲华语课本课堂复习导引PPT--给老师的使用建议（1／2）　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911535" cy="32143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700" b="1" dirty="0" err="1">
                <a:solidFill>
                  <a:srgbClr val="C1560A"/>
                </a:solidFill>
              </a:rPr>
              <a:t>一、</a:t>
            </a:r>
            <a:r>
              <a:rPr sz="1700" b="1" dirty="0" err="1">
                <a:solidFill>
                  <a:srgbClr val="073763"/>
                </a:solidFill>
              </a:rPr>
              <a:t>你手上的工具</a:t>
            </a:r>
            <a:r>
              <a:rPr sz="1500" b="1" dirty="0">
                <a:solidFill>
                  <a:srgbClr val="073763"/>
                </a:solidFill>
              </a:rPr>
              <a:t> -- </a:t>
            </a:r>
            <a:r>
              <a:rPr sz="1500" b="1" dirty="0" err="1">
                <a:solidFill>
                  <a:srgbClr val="073763"/>
                </a:solidFill>
              </a:rPr>
              <a:t>每册仅三张幻灯片，其中一张给学生看，其他两张老师自用</a:t>
            </a:r>
            <a:r>
              <a:rPr sz="1500" b="1" dirty="0">
                <a:solidFill>
                  <a:srgbClr val="073763"/>
                </a:solidFill>
              </a:rPr>
              <a:t>。</a:t>
            </a:r>
            <a:r>
              <a:rPr sz="1600" dirty="0"/>
              <a:t>　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290701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 err="1">
                <a:solidFill>
                  <a:srgbClr val="2B3A4A"/>
                </a:solidFill>
              </a:rPr>
              <a:t>每册配套三张幻灯片：</a:t>
            </a:r>
            <a:r>
              <a:rPr sz="1300" b="0" dirty="0" err="1">
                <a:solidFill>
                  <a:srgbClr val="2B3A4A"/>
                </a:solidFill>
                <a:highlight>
                  <a:srgbClr val="FFFF00"/>
                </a:highlight>
              </a:rPr>
              <a:t>集锦图片（该册故事场景插图</a:t>
            </a:r>
            <a:r>
              <a:rPr sz="1300" b="0" dirty="0">
                <a:solidFill>
                  <a:srgbClr val="2B3A4A"/>
                </a:solidFill>
                <a:highlight>
                  <a:srgbClr val="FFFF00"/>
                </a:highlight>
              </a:rPr>
              <a:t>）、</a:t>
            </a:r>
            <a:r>
              <a:rPr sz="1300" b="0" dirty="0" err="1">
                <a:solidFill>
                  <a:srgbClr val="2B3A4A"/>
                </a:solidFill>
              </a:rPr>
              <a:t>课程目录、复习题目（老师自用，</a:t>
            </a:r>
            <a:r>
              <a:rPr sz="1300" b="0" dirty="0" err="1">
                <a:solidFill>
                  <a:srgbClr val="2B3A4A"/>
                </a:solidFill>
                <a:highlight>
                  <a:srgbClr val="FFFF00"/>
                </a:highlight>
              </a:rPr>
              <a:t>可自行调整</a:t>
            </a:r>
            <a:r>
              <a:rPr sz="1300" b="0" dirty="0">
                <a:solidFill>
                  <a:srgbClr val="2B3A4A"/>
                </a:solidFill>
              </a:rPr>
              <a:t>）。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581150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1">
                <a:solidFill>
                  <a:srgbClr val="073763"/>
                </a:solidFill>
              </a:rPr>
              <a:t>实际操作建议：</a:t>
            </a:r>
            <a:r>
              <a:rPr sz="1300" b="0">
                <a:solidFill>
                  <a:srgbClr val="5B6B7C"/>
                </a:solidFill>
              </a:rPr>
              <a:t>　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844167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</a:t>
            </a:r>
            <a:r>
              <a:rPr sz="1300" b="1">
                <a:solidFill>
                  <a:srgbClr val="073763"/>
                </a:solidFill>
              </a:rPr>
              <a:t>把当天想复习的“集锦图片”挑出来，上课时只投影这几册的图片给学生看，用图片引导回忆。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134616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建议老师提前把</a:t>
            </a:r>
            <a:r>
              <a:rPr sz="1300" b="1">
                <a:solidFill>
                  <a:srgbClr val="073763"/>
                </a:solidFill>
              </a:rPr>
              <a:t>“复习题目”</a:t>
            </a:r>
            <a:r>
              <a:rPr sz="1300" b="0">
                <a:solidFill>
                  <a:srgbClr val="2B3A4A"/>
                </a:solidFill>
              </a:rPr>
              <a:t>打印出来，自己拿在手上当作提问的参考。学生不需要看文字，以免增加压力。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425065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“</a:t>
            </a:r>
            <a:r>
              <a:rPr sz="1300" b="0" dirty="0" err="1">
                <a:solidFill>
                  <a:srgbClr val="2B3A4A"/>
                </a:solidFill>
              </a:rPr>
              <a:t>课程目录”是给老师自己参考用的，同时也可以在“六、衔接新学期”时拿出来介绍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788666"/>
            <a:ext cx="10911535" cy="28212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700" b="1" dirty="0" err="1">
                <a:solidFill>
                  <a:srgbClr val="C1560A"/>
                </a:solidFill>
              </a:rPr>
              <a:t>二、</a:t>
            </a:r>
            <a:r>
              <a:rPr sz="1700" b="1" dirty="0" err="1">
                <a:solidFill>
                  <a:srgbClr val="073763"/>
                </a:solidFill>
              </a:rPr>
              <a:t>目标</a:t>
            </a:r>
            <a:r>
              <a:rPr sz="1700" b="1" dirty="0">
                <a:solidFill>
                  <a:srgbClr val="073763"/>
                </a:solidFill>
              </a:rPr>
              <a:t>：</a:t>
            </a:r>
            <a:r>
              <a:rPr lang="zh-CN" altLang="en-US" sz="1700" b="1" dirty="0">
                <a:solidFill>
                  <a:srgbClr val="073763"/>
                </a:solidFill>
              </a:rPr>
              <a:t>成就感  有趣  期待</a:t>
            </a:r>
            <a:r>
              <a:rPr sz="1600" dirty="0"/>
              <a:t>　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119247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开学第一天下课时，孩子带着三个感觉离开教室：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409696"/>
            <a:ext cx="10911535" cy="4071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1" dirty="0">
                <a:solidFill>
                  <a:srgbClr val="073763"/>
                </a:solidFill>
              </a:rPr>
              <a:t>①</a:t>
            </a:r>
            <a:r>
              <a:rPr sz="1300" b="1" dirty="0" err="1">
                <a:solidFill>
                  <a:srgbClr val="073763"/>
                </a:solidFill>
              </a:rPr>
              <a:t>成就感（我记得！原来我学过很多</a:t>
            </a:r>
            <a:r>
              <a:rPr sz="1300" b="1" dirty="0">
                <a:solidFill>
                  <a:srgbClr val="073763"/>
                </a:solidFill>
              </a:rPr>
              <a:t>）　②</a:t>
            </a:r>
            <a:r>
              <a:rPr sz="1300" b="1" dirty="0" err="1">
                <a:solidFill>
                  <a:srgbClr val="073763"/>
                </a:solidFill>
              </a:rPr>
              <a:t>有趣好玩（这堂课好玩，不是考试</a:t>
            </a:r>
            <a:r>
              <a:rPr sz="1300" b="1" dirty="0">
                <a:solidFill>
                  <a:srgbClr val="073763"/>
                </a:solidFill>
              </a:rPr>
              <a:t>）　③</a:t>
            </a:r>
            <a:r>
              <a:rPr sz="1300" b="1" dirty="0" err="1">
                <a:solidFill>
                  <a:srgbClr val="073763"/>
                </a:solidFill>
              </a:rPr>
              <a:t>笃定（我知道这学期要学什么了，有点期待</a:t>
            </a:r>
            <a:r>
              <a:rPr sz="1300" b="1" dirty="0">
                <a:solidFill>
                  <a:srgbClr val="073763"/>
                </a:solidFill>
              </a:rPr>
              <a:t>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890010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1">
                <a:solidFill>
                  <a:srgbClr val="073763"/>
                </a:solidFill>
              </a:rPr>
              <a:t>这三点做到了，</a:t>
            </a:r>
            <a:r>
              <a:rPr sz="1300" b="1">
                <a:solidFill>
                  <a:srgbClr val="073763"/>
                </a:solidFill>
                <a:highlight>
                  <a:srgbClr val="FFFF00"/>
                </a:highlight>
              </a:rPr>
              <a:t>恭喜老师，这项活动就成功了！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253610"/>
            <a:ext cx="10911535" cy="32143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700" b="1">
                <a:solidFill>
                  <a:srgbClr val="C1560A"/>
                </a:solidFill>
              </a:rPr>
              <a:t>三、</a:t>
            </a:r>
            <a:r>
              <a:rPr sz="1700" b="1">
                <a:solidFill>
                  <a:srgbClr val="073763"/>
                </a:solidFill>
              </a:rPr>
              <a:t>心态：轻松　热络</a:t>
            </a:r>
            <a:r>
              <a:rPr sz="1600"/>
              <a:t>　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" y="4584191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</a:t>
            </a:r>
            <a:r>
              <a:rPr sz="1300" b="0">
                <a:solidFill>
                  <a:srgbClr val="2B3A4A"/>
                </a:solidFill>
                <a:highlight>
                  <a:srgbClr val="FFFF00"/>
                </a:highlight>
              </a:rPr>
              <a:t>重点在“内容”，不是“语言能力”——</a:t>
            </a:r>
            <a:r>
              <a:rPr sz="1300" b="0">
                <a:solidFill>
                  <a:srgbClr val="2B3A4A"/>
                </a:solidFill>
              </a:rPr>
              <a:t>这是回忆，不是复习考。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4874641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全程轻松热络，像朋友间“如数家珍”聊天；气氛带起来，成就感和期待感就出来了。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6112" y="5165090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不要求答案全对，也不用纠结孩子答不出来——学生记不起来给提示就好，不要让孩子感到压力。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6112" y="5455539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保持脸上轻松快乐的表情，老师的情绪绝对会影响全班的气氛。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 dirty="0" err="1">
                <a:solidFill>
                  <a:srgbClr val="FFFFFF"/>
                </a:solidFill>
              </a:rPr>
              <a:t>第六册</a:t>
            </a:r>
            <a:endParaRPr sz="1500" b="1" i="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5852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老师也可以故意问：“这一课我都快忘了，你们谁还记得？”发言有奖！如果中文说不好也可以用英文说，重点是唤起故事记忆。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复习提示（请全班学生看着一张图片回答问题）｜第五册 — 这是他们在小学的最后一年！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441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560320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井底之蛙后来跑到哪里去了？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15163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17753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爷爷为什么也不愿意当“井底之蛙”？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76885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79475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谁还会念“唐僧骑马咚那个咚”？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8607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41197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中国有花木兰，美国有没有？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00329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029200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“请问你”怎么会变成“亲吻你”？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62051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64641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为什么中文发音这么重要？</a:t>
            </a: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53889BE5-35E9-5C6C-BEDF-F26D21F04F58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第五册复习题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第七册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5480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 i="0" u="sng" dirty="0" err="1">
                <a:solidFill>
                  <a:srgbClr val="5B6B7C"/>
                </a:solidFill>
              </a:rPr>
              <a:t>老师也可以故意问</a:t>
            </a:r>
            <a:r>
              <a:rPr sz="1600" b="0" i="0" u="sng" dirty="0">
                <a:solidFill>
                  <a:srgbClr val="5B6B7C"/>
                </a:solidFill>
              </a:rPr>
              <a:t>：“</a:t>
            </a:r>
            <a:r>
              <a:rPr sz="1600" b="0" i="0" u="sng" dirty="0" err="1">
                <a:solidFill>
                  <a:srgbClr val="5B6B7C"/>
                </a:solidFill>
              </a:rPr>
              <a:t>这一课我都快忘了，你们谁还记得</a:t>
            </a:r>
            <a:r>
              <a:rPr sz="1600" b="0" i="0" u="sng" dirty="0">
                <a:solidFill>
                  <a:srgbClr val="5B6B7C"/>
                </a:solidFill>
              </a:rPr>
              <a:t>？”</a:t>
            </a:r>
            <a:r>
              <a:rPr sz="1600" b="0" i="0" u="sng" dirty="0" err="1">
                <a:solidFill>
                  <a:srgbClr val="5B6B7C"/>
                </a:solidFill>
              </a:rPr>
              <a:t>发言有奖！如果学生说得磕磕巴巴的，也可以用英文说，重点是唤起故事记忆</a:t>
            </a:r>
            <a:r>
              <a:rPr sz="1600" b="0" i="0" u="sng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993391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复习提示（请全班学生看着一张图片回答问题）｜第六册 — 他们上中学了！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76453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3" y="2779776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 dirty="0" err="1">
                <a:solidFill>
                  <a:srgbClr val="0B4F8A"/>
                </a:solidFill>
              </a:rPr>
              <a:t>中学生第一天是什么感觉</a:t>
            </a:r>
            <a:r>
              <a:rPr sz="2000" b="0" i="0" u="none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42290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3438144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友友教爷爷做什么？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408127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4096512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最早是谁想到可以用电脑打中文？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73964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4754880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明明走进数学城，她最后出得来吗？</a:t>
            </a:r>
          </a:p>
        </p:txBody>
      </p:sp>
      <p:sp>
        <p:nvSpPr>
          <p:cNvPr id="15" name="Oval 14"/>
          <p:cNvSpPr/>
          <p:nvPr/>
        </p:nvSpPr>
        <p:spPr>
          <a:xfrm>
            <a:off x="6233007" y="276453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53631" y="2779776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蚂蚁也可以当宠物吗？</a:t>
            </a:r>
          </a:p>
        </p:txBody>
      </p:sp>
      <p:sp>
        <p:nvSpPr>
          <p:cNvPr id="17" name="Oval 16"/>
          <p:cNvSpPr/>
          <p:nvPr/>
        </p:nvSpPr>
        <p:spPr>
          <a:xfrm>
            <a:off x="6233007" y="342290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3438144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他们为什么去参加祭孔大典？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408127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409651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历史老师 Miller 的教室里为什么贴了那么多孔子的名言？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473964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4754880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还记得哪些成语故事？</a:t>
            </a:r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3BE1B07B-527F-D5A0-3F23-55E9084C3C6C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第六册复习题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 dirty="0" err="1">
                <a:solidFill>
                  <a:srgbClr val="FFFFFF"/>
                </a:solidFill>
              </a:rPr>
              <a:t>第八册</a:t>
            </a:r>
            <a:endParaRPr sz="1500" b="1" i="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331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0" i="0" u="sng" dirty="0" err="1">
                <a:solidFill>
                  <a:srgbClr val="5B6B7C"/>
                </a:solidFill>
              </a:rPr>
              <a:t>发言有奖！中文说不好的也可以用英文说，重点是唤起故事记忆</a:t>
            </a:r>
            <a:r>
              <a:rPr sz="2000" b="0" i="0" u="sng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复习提示（请全班学生看着一张图片回答问题）｜第七册 — 中学生活越来越有趣了！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4508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3" y="2560320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友友去姑姑家度假，去了什么好玩的地方？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203447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3218687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程文和妈妈在跳蚤市场淘到了什么宝贝？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8618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3877056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为什么中国的英文叫 China？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5201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4535424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谁还记得盘古和女娲？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1785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3" y="5193792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针灸怎么会来到美国？</a:t>
            </a:r>
          </a:p>
        </p:txBody>
      </p:sp>
      <p:sp>
        <p:nvSpPr>
          <p:cNvPr id="17" name="Oval 16"/>
          <p:cNvSpPr/>
          <p:nvPr/>
        </p:nvSpPr>
        <p:spPr>
          <a:xfrm>
            <a:off x="6233007" y="254508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2560320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繁体字和简体字，你都认得吗？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3203447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3218687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圣火怎么会跑到珠穆朗玛峰？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38618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3877056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燧人氏是谁？</a:t>
            </a:r>
          </a:p>
        </p:txBody>
      </p:sp>
      <p:sp>
        <p:nvSpPr>
          <p:cNvPr id="23" name="Oval 22"/>
          <p:cNvSpPr/>
          <p:nvPr/>
        </p:nvSpPr>
        <p:spPr>
          <a:xfrm>
            <a:off x="6233007" y="45201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53631" y="4535424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春节联欢会发生了什么？</a:t>
            </a:r>
          </a:p>
        </p:txBody>
      </p:sp>
      <p:sp>
        <p:nvSpPr>
          <p:cNvPr id="25" name="Oval 24"/>
          <p:cNvSpPr/>
          <p:nvPr/>
        </p:nvSpPr>
        <p:spPr>
          <a:xfrm>
            <a:off x="6233007" y="51785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53631" y="5193792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中医和中药，你还记得些什么？</a:t>
            </a:r>
          </a:p>
        </p:txBody>
      </p:sp>
      <p:sp>
        <p:nvSpPr>
          <p:cNvPr id="28" name="Rounded Rectangle 2">
            <a:extLst>
              <a:ext uri="{FF2B5EF4-FFF2-40B4-BE49-F238E27FC236}">
                <a16:creationId xmlns:a16="http://schemas.microsoft.com/office/drawing/2014/main" id="{158ADFB8-AA04-EE57-7639-EF02785123A1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第七册复习题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100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92608"/>
            <a:ext cx="10911535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>
                <a:solidFill>
                  <a:srgbClr val="073763"/>
                </a:solidFill>
              </a:rPr>
              <a:t>美洲华语课本课堂复习导引PPT--给老师的使用建议（2／2）　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911535" cy="32143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700" b="1">
                <a:solidFill>
                  <a:srgbClr val="C1560A"/>
                </a:solidFill>
              </a:rPr>
              <a:t>四、</a:t>
            </a:r>
            <a:r>
              <a:rPr sz="1700" b="1">
                <a:solidFill>
                  <a:srgbClr val="073763"/>
                </a:solidFill>
              </a:rPr>
              <a:t>课堂技巧小撇步</a:t>
            </a:r>
            <a:r>
              <a:rPr sz="1500" b="1">
                <a:solidFill>
                  <a:srgbClr val="073763"/>
                </a:solidFill>
              </a:rPr>
              <a:t> -- 举例</a:t>
            </a:r>
            <a:r>
              <a:rPr sz="1600"/>
              <a:t>　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6112" y="1290701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1．　</a:t>
            </a:r>
            <a:r>
              <a:rPr sz="1300" b="0">
                <a:solidFill>
                  <a:srgbClr val="2B3A4A"/>
                </a:solidFill>
                <a:highlight>
                  <a:srgbClr val="FFFF00"/>
                </a:highlight>
              </a:rPr>
              <a:t>从最近学过的内容切入</a:t>
            </a:r>
            <a:r>
              <a:rPr sz="1300" b="0">
                <a:solidFill>
                  <a:srgbClr val="2B3A4A"/>
                </a:solidFill>
              </a:rPr>
              <a:t>，比从很久以前的内容问更容易唤起记忆。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1562862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2．　用故事情节、角色当引子提问，不考生词。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835023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3．　老师可以故意“装忘记”：“我差点忘了这一课，你们还有谁记得？”让学生纠正老师，比老师发问更有成就感。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107184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4．　问题不必马上公布答案，让学生互相提醒、抢答。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379345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5．　用小奖励维持气氛——大方给小奖励（例如小贴纸），这是带动热络气氛的关键之一。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724658"/>
            <a:ext cx="10911535" cy="32143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700" b="1">
                <a:solidFill>
                  <a:srgbClr val="C1560A"/>
                </a:solidFill>
              </a:rPr>
              <a:t>五、</a:t>
            </a:r>
            <a:r>
              <a:rPr sz="1700" b="1">
                <a:solidFill>
                  <a:srgbClr val="073763"/>
                </a:solidFill>
              </a:rPr>
              <a:t>复习册数与时间的安排</a:t>
            </a:r>
            <a:r>
              <a:rPr sz="1600"/>
              <a:t>　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3055238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</a:t>
            </a:r>
            <a:r>
              <a:rPr sz="1300" b="1">
                <a:solidFill>
                  <a:srgbClr val="073763"/>
                </a:solidFill>
              </a:rPr>
              <a:t>时间是关键</a:t>
            </a:r>
            <a:r>
              <a:rPr sz="1300" b="0">
                <a:solidFill>
                  <a:srgbClr val="2B3A4A"/>
                </a:solidFill>
              </a:rPr>
              <a:t>：绝对不要超过一节课，宁可少复习，也不要歹戏拖棚，时间拖长了，兴奋感会被磨光，效果反而由正转负。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112" y="3345687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1" dirty="0" err="1">
                <a:solidFill>
                  <a:srgbClr val="002060"/>
                </a:solidFill>
              </a:rPr>
              <a:t>册数看现场</a:t>
            </a:r>
            <a:r>
              <a:rPr sz="1300" b="0" dirty="0" err="1">
                <a:solidFill>
                  <a:srgbClr val="2B3A4A"/>
                </a:solidFill>
              </a:rPr>
              <a:t>：气氛热络就多复习几册、鼓励多发言；反应冷淡，见好就收，不一定要用到一节课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" y="3636136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1~3册是常见参考值，不是硬性规定。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981449"/>
            <a:ext cx="10911535" cy="32143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700" b="1">
                <a:solidFill>
                  <a:srgbClr val="C1560A"/>
                </a:solidFill>
              </a:rPr>
              <a:t>六、</a:t>
            </a:r>
            <a:r>
              <a:rPr sz="1700" b="1">
                <a:solidFill>
                  <a:srgbClr val="073763"/>
                </a:solidFill>
              </a:rPr>
              <a:t>衔接新学期</a:t>
            </a:r>
            <a:r>
              <a:rPr sz="1600"/>
              <a:t>　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" y="4312031"/>
            <a:ext cx="10655503" cy="4071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>
                <a:solidFill>
                  <a:srgbClr val="2B3A4A"/>
                </a:solidFill>
              </a:rPr>
              <a:t>•　复习完旧书后，用轻松有趣的方式，挑一两个新学年特别好玩的主题先“剧透”，或加一点小练习让孩子摸一摸新内容。也可以直接拿出“一”提到的课程目录来介绍。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4792345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1" dirty="0" err="1">
                <a:solidFill>
                  <a:srgbClr val="073763"/>
                </a:solidFill>
              </a:rPr>
              <a:t>目的是让孩子带着“期待感”迎接新学期</a:t>
            </a:r>
            <a:r>
              <a:rPr sz="1300" b="1" dirty="0">
                <a:solidFill>
                  <a:srgbClr val="073763"/>
                </a:solidFill>
              </a:rPr>
              <a:t>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8C97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第九册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2649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sng" strike="noStrike" kern="1200" cap="none" spc="0" normalizeH="0" baseline="0" noProof="0" dirty="0" err="1">
                <a:ln>
                  <a:noFill/>
                </a:ln>
                <a:solidFill>
                  <a:srgbClr val="5B6B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这些故事跨度比较大，老师可以按单元分批复习，一次挑二、三课就好，不必求快，重点是唤起记忆、聊得起来</a:t>
            </a:r>
            <a:r>
              <a:rPr kumimoji="0" sz="1600" b="0" i="0" u="sng" strike="noStrike" kern="1200" cap="none" spc="0" normalizeH="0" baseline="0" noProof="0" dirty="0">
                <a:ln>
                  <a:noFill/>
                </a:ln>
                <a:solidFill>
                  <a:srgbClr val="5B6B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C1560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复习提示（请全班学生看着一张图片回答问题</a:t>
            </a: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C1560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）｜</a:t>
            </a:r>
            <a:r>
              <a:rPr kumimoji="0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C1560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第八册</a:t>
            </a: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C1560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— </a:t>
            </a:r>
            <a:r>
              <a:rPr kumimoji="0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C1560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国中生活的最后一年，就要升高中了</a:t>
            </a: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C1560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！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4508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3" y="256032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明明、青青和程文去逛商场，她们聊了些什么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203447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3218687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牛仔裤最早是做什么用的？你还记得牛仔裤的故事吗？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8618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3877056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这些都是中国童玩，你还记得怎么玩吗？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5201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4535424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程文为什么陪外婆去妈祖庙？你还记得妈祖的故事吗？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1785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3" y="519379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中国的诗有古诗、新诗，还有什么？你还记得哪些有趣的诗？</a:t>
            </a:r>
          </a:p>
        </p:txBody>
      </p:sp>
      <p:sp>
        <p:nvSpPr>
          <p:cNvPr id="17" name="Oval 16"/>
          <p:cNvSpPr/>
          <p:nvPr/>
        </p:nvSpPr>
        <p:spPr>
          <a:xfrm>
            <a:off x="6233007" y="254508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256032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毕业舞会那天，他们看到了什么？还讲了一个什么故事？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3203447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3218687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友友的祖先为什么来美国？参加了什么工程？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38618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3877056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友友的家族为什么每年都回 Sacramento 过清明节？</a:t>
            </a:r>
          </a:p>
        </p:txBody>
      </p:sp>
      <p:sp>
        <p:nvSpPr>
          <p:cNvPr id="23" name="Oval 22"/>
          <p:cNvSpPr/>
          <p:nvPr/>
        </p:nvSpPr>
        <p:spPr>
          <a:xfrm>
            <a:off x="6233007" y="45201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53631" y="4535424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中国有那么多朝代，你还记得哪些？</a:t>
            </a:r>
          </a:p>
        </p:txBody>
      </p:sp>
      <p:sp>
        <p:nvSpPr>
          <p:cNvPr id="25" name="Oval 24"/>
          <p:cNvSpPr/>
          <p:nvPr/>
        </p:nvSpPr>
        <p:spPr>
          <a:xfrm>
            <a:off x="6233007" y="51785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53631" y="519379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B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英文翻成中文为什么会闹笑话？还记得什么例子吗？</a:t>
            </a:r>
          </a:p>
        </p:txBody>
      </p:sp>
      <p:sp>
        <p:nvSpPr>
          <p:cNvPr id="28" name="Rounded Rectangle 2">
            <a:extLst>
              <a:ext uri="{FF2B5EF4-FFF2-40B4-BE49-F238E27FC236}">
                <a16:creationId xmlns:a16="http://schemas.microsoft.com/office/drawing/2014/main" id="{6F63890F-3374-8242-598B-4B7AF628BCD5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第八册复习题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 dirty="0" err="1">
                <a:solidFill>
                  <a:srgbClr val="FFFFFF"/>
                </a:solidFill>
              </a:rPr>
              <a:t>第十册</a:t>
            </a:r>
            <a:endParaRPr sz="1500" b="1" i="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8046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高中生已经有自己的想法，老师可以多问“你怎么看”，让他们分享感想，不只是回忆情节。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993391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 dirty="0" err="1">
                <a:solidFill>
                  <a:srgbClr val="C1560A"/>
                </a:solidFill>
              </a:rPr>
              <a:t>复习提示（请全班学生看着一张图片回答问题</a:t>
            </a:r>
            <a:r>
              <a:rPr sz="1500" b="1" i="0" u="none" dirty="0">
                <a:solidFill>
                  <a:srgbClr val="C1560A"/>
                </a:solidFill>
              </a:rPr>
              <a:t>）｜</a:t>
            </a:r>
            <a:r>
              <a:rPr sz="1500" b="1" i="0" u="none" dirty="0" err="1">
                <a:solidFill>
                  <a:srgbClr val="C1560A"/>
                </a:solidFill>
              </a:rPr>
              <a:t>第九册</a:t>
            </a:r>
            <a:r>
              <a:rPr sz="1500" b="1" i="0" u="none" dirty="0">
                <a:solidFill>
                  <a:srgbClr val="C1560A"/>
                </a:solidFill>
              </a:rPr>
              <a:t> — </a:t>
            </a:r>
            <a:r>
              <a:rPr sz="1500" b="1" i="0" u="none" dirty="0" err="1">
                <a:solidFill>
                  <a:srgbClr val="C1560A"/>
                </a:solidFill>
              </a:rPr>
              <a:t>我们是高中生啦！还记得吗</a:t>
            </a:r>
            <a:r>
              <a:rPr sz="1500" b="1" i="0" u="none" dirty="0">
                <a:solidFill>
                  <a:srgbClr val="C1560A"/>
                </a:solidFill>
              </a:rPr>
              <a:t>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76453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3" y="2779776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九年级了！明明为什么已经开始安排高中四年的课程和活动？她在为将来做什么准备？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42290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3438144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程文的妈妈为什么要去上海？程文的生活因此发生了什么变化？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408127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409651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程文为什么参加 Relay for Life？这和她的爸爸有什么关系？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73964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475488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程文回台南过春节，外婆说等她十六岁要为她做什么？还记得“成人礼”吗？</a:t>
            </a:r>
          </a:p>
        </p:txBody>
      </p:sp>
      <p:sp>
        <p:nvSpPr>
          <p:cNvPr id="15" name="Oval 14"/>
          <p:cNvSpPr/>
          <p:nvPr/>
        </p:nvSpPr>
        <p:spPr>
          <a:xfrm>
            <a:off x="6233007" y="276453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53631" y="2779776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看到林璎和越战纪念碑的照片，你还记得她的故事吗？为什么说她“不屈不挠”？</a:t>
            </a:r>
          </a:p>
        </p:txBody>
      </p:sp>
      <p:sp>
        <p:nvSpPr>
          <p:cNvPr id="17" name="Oval 16"/>
          <p:cNvSpPr/>
          <p:nvPr/>
        </p:nvSpPr>
        <p:spPr>
          <a:xfrm>
            <a:off x="6233007" y="342290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3438144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友友参加堂哥的中国式婚礼，你还记得婚礼上有哪些中国传统？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408127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409651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看到“五禽戏”的这些动物，你还记得它是什么吗？为什么叫“五禽戏”？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473964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475488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他们参加了书法和诗词朗诵比赛，你还记得比赛中发生了什么吗？</a:t>
            </a:r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81280812-DC57-DD27-6548-F6CDDC1FE009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第九册复习题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第十册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5852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第十册故事多、也比较深，建议分两次复习（上／下各六题）；老师可以多问“如果是你，你会怎么做？”，引导他们说出感想。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复习提示（请全班学生看着一张图片回答问题）｜第十册 — 明年就要申请大学了！还记得吗？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441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645797"/>
            <a:ext cx="10637215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中中为什么用中文考驾照？考驾照以后，他还想做什么？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15163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177539"/>
            <a:ext cx="10637215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看到16～19岁交通事故统计表，你还记得他们讨论了什么问题吗？中中最后还想骑摩托车吗？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76885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794759"/>
            <a:ext cx="10637215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“美洲不是哥伦布发现的”——这一课讲了什么？青青提出了一个什么有趣的问题？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8607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411979"/>
            <a:ext cx="10637215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明明一家去了夏威夷，他们参观了什么地方？在那里看到了什么、学到了什么？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00329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029200"/>
            <a:ext cx="10637215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友友为什么报名参加NASA高中生夏令营？如果是你，你会想参加吗？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62051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646419"/>
            <a:ext cx="10637215" cy="6474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看到“Power of One”和张纯如（Iris Chang）的照片，你还记得她的故事吗？为什么称她为“一个人的力量”？</a:t>
            </a: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6246E4C0-464F-F76E-FB7E-9129CA5E6AD4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第十册复习题（</a:t>
            </a:r>
            <a:r>
              <a:rPr lang="en-US" altLang="zh-CN" sz="1500" b="1" dirty="0">
                <a:solidFill>
                  <a:schemeClr val="bg1"/>
                </a:solidFill>
              </a:rPr>
              <a:t>2</a:t>
            </a:r>
            <a:r>
              <a:rPr lang="zh-CN" altLang="en-US" sz="1500" b="1" dirty="0">
                <a:solidFill>
                  <a:schemeClr val="bg1"/>
                </a:solidFill>
              </a:rPr>
              <a:t>之</a:t>
            </a:r>
            <a:r>
              <a:rPr lang="en-US" altLang="zh-CN" sz="1500" b="1" dirty="0">
                <a:solidFill>
                  <a:schemeClr val="bg1"/>
                </a:solidFill>
              </a:rPr>
              <a:t>1</a:t>
            </a:r>
            <a:r>
              <a:rPr lang="zh-CN" altLang="en-US" sz="1500" b="1" dirty="0">
                <a:solidFill>
                  <a:schemeClr val="bg1"/>
                </a:solidFill>
              </a:rPr>
              <a:t>）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 dirty="0" err="1">
                <a:solidFill>
                  <a:srgbClr val="FFFFFF"/>
                </a:solidFill>
              </a:rPr>
              <a:t>第十册</a:t>
            </a:r>
            <a:endParaRPr sz="1500" b="1" i="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2649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 i="0" u="sng" dirty="0" err="1">
                <a:solidFill>
                  <a:srgbClr val="5B6B7C"/>
                </a:solidFill>
              </a:rPr>
              <a:t>这是孩子们在这套课本里的最后一次复习了！可以多留一点时间，让大家分享自己最难忘的一课，当作向这套书说再见</a:t>
            </a:r>
            <a:r>
              <a:rPr sz="1600" b="0" i="0" u="sng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2883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b="1" i="0" u="none" dirty="0" err="1">
                <a:solidFill>
                  <a:srgbClr val="C1560A"/>
                </a:solidFill>
              </a:rPr>
              <a:t>复习提示（请全班学生看着一张图片回答问题</a:t>
            </a:r>
            <a:r>
              <a:rPr b="1" i="0" u="none" dirty="0">
                <a:solidFill>
                  <a:srgbClr val="C1560A"/>
                </a:solidFill>
              </a:rPr>
              <a:t>）｜</a:t>
            </a:r>
            <a:r>
              <a:rPr b="1" i="0" u="none" dirty="0" err="1">
                <a:solidFill>
                  <a:srgbClr val="C1560A"/>
                </a:solidFill>
              </a:rPr>
              <a:t>第十册（续</a:t>
            </a:r>
            <a:r>
              <a:rPr b="1" i="0" u="none" dirty="0">
                <a:solidFill>
                  <a:srgbClr val="C1560A"/>
                </a:solidFill>
              </a:rPr>
              <a:t>）— </a:t>
            </a:r>
            <a:r>
              <a:rPr lang="zh-CN" altLang="en-US" b="1" i="0" u="none" dirty="0">
                <a:solidFill>
                  <a:srgbClr val="C1560A"/>
                </a:solidFill>
              </a:rPr>
              <a:t>时间过得好快，</a:t>
            </a:r>
            <a:r>
              <a:rPr b="1" i="0" u="none" dirty="0" err="1">
                <a:solidFill>
                  <a:srgbClr val="C1560A"/>
                </a:solidFill>
              </a:rPr>
              <a:t>明年就</a:t>
            </a:r>
            <a:r>
              <a:rPr lang="zh-CN" altLang="en-US" b="1" i="0" u="none" dirty="0">
                <a:solidFill>
                  <a:srgbClr val="C1560A"/>
                </a:solidFill>
              </a:rPr>
              <a:t>准备</a:t>
            </a:r>
            <a:r>
              <a:rPr b="1" i="0" u="none" dirty="0" err="1">
                <a:solidFill>
                  <a:srgbClr val="C1560A"/>
                </a:solidFill>
              </a:rPr>
              <a:t>申请大学了</a:t>
            </a:r>
            <a:r>
              <a:rPr b="1" i="0" u="none" dirty="0">
                <a:solidFill>
                  <a:srgbClr val="C1560A"/>
                </a:solidFill>
              </a:rPr>
              <a:t>！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441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560320"/>
            <a:ext cx="10637215" cy="7770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 u="none" dirty="0" err="1">
                <a:solidFill>
                  <a:srgbClr val="0B4F8A"/>
                </a:solidFill>
              </a:rPr>
              <a:t>程文去了南京。看到这些图片，你还记得她去了哪些地方、看到了哪些东西吗</a:t>
            </a:r>
            <a:r>
              <a:rPr sz="2400" b="0" i="0" u="none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15163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177539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 u="none" dirty="0" err="1">
                <a:solidFill>
                  <a:srgbClr val="0B4F8A"/>
                </a:solidFill>
              </a:rPr>
              <a:t>美国人很爱养宠物。这一课谈到了哪些有趣的事情</a:t>
            </a:r>
            <a:r>
              <a:rPr sz="2400" b="0" i="0" u="none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76885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794759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 u="none" dirty="0" err="1">
                <a:solidFill>
                  <a:srgbClr val="0B4F8A"/>
                </a:solidFill>
              </a:rPr>
              <a:t>程文怀里抱着流浪狗的这张照片，你还记得发生了什么吗</a:t>
            </a:r>
            <a:r>
              <a:rPr sz="2400" b="0" i="0" u="none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8607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411979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 dirty="0">
                <a:solidFill>
                  <a:srgbClr val="0B4F8A"/>
                </a:solidFill>
              </a:rPr>
              <a:t>“</a:t>
            </a:r>
            <a:r>
              <a:rPr sz="2400" b="0" i="0" u="none" dirty="0" err="1">
                <a:solidFill>
                  <a:srgbClr val="0B4F8A"/>
                </a:solidFill>
              </a:rPr>
              <a:t>幸运的土狼</a:t>
            </a:r>
            <a:r>
              <a:rPr sz="2400" b="0" i="0" u="none" dirty="0">
                <a:solidFill>
                  <a:srgbClr val="0B4F8A"/>
                </a:solidFill>
              </a:rPr>
              <a:t>——</a:t>
            </a:r>
            <a:r>
              <a:rPr sz="2400" b="0" i="0" u="none" dirty="0" err="1">
                <a:solidFill>
                  <a:srgbClr val="0B4F8A"/>
                </a:solidFill>
              </a:rPr>
              <a:t>查理</a:t>
            </a:r>
            <a:r>
              <a:rPr sz="2400" b="0" i="0" u="none" dirty="0">
                <a:solidFill>
                  <a:srgbClr val="0B4F8A"/>
                </a:solidFill>
              </a:rPr>
              <a:t>”，</a:t>
            </a:r>
            <a:r>
              <a:rPr sz="2400" b="0" i="0" u="none" dirty="0" err="1">
                <a:solidFill>
                  <a:srgbClr val="0B4F8A"/>
                </a:solidFill>
              </a:rPr>
              <a:t>你还记得它为什么幸运吗</a:t>
            </a:r>
            <a:r>
              <a:rPr sz="2400" b="0" i="0" u="none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00329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029200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 u="none" dirty="0" err="1">
                <a:solidFill>
                  <a:srgbClr val="0B4F8A"/>
                </a:solidFill>
              </a:rPr>
              <a:t>这一册还有不少野生动物的故事。你记得哪一个</a:t>
            </a:r>
            <a:r>
              <a:rPr sz="2400" b="0" i="0" u="none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62051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646419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 dirty="0">
                <a:solidFill>
                  <a:srgbClr val="0B4F8A"/>
                </a:solidFill>
              </a:rPr>
              <a:t>“</a:t>
            </a:r>
            <a:r>
              <a:rPr sz="2400" b="0" i="0" u="none" dirty="0" err="1">
                <a:solidFill>
                  <a:srgbClr val="0B4F8A"/>
                </a:solidFill>
              </a:rPr>
              <a:t>看足球、谈太空</a:t>
            </a:r>
            <a:r>
              <a:rPr sz="2400" b="0" i="0" u="none" dirty="0">
                <a:solidFill>
                  <a:srgbClr val="0B4F8A"/>
                </a:solidFill>
              </a:rPr>
              <a:t>”——</a:t>
            </a:r>
            <a:r>
              <a:rPr sz="2400" b="0" i="0" u="none" dirty="0" err="1">
                <a:solidFill>
                  <a:srgbClr val="0B4F8A"/>
                </a:solidFill>
              </a:rPr>
              <a:t>足球怎么会和太空连在一起</a:t>
            </a:r>
            <a:r>
              <a:rPr sz="2400" b="0" i="0" u="none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F8E746E1-AF36-96C1-9F13-96ECB6C69357}"/>
              </a:ext>
            </a:extLst>
          </p:cNvPr>
          <p:cNvSpPr/>
          <p:nvPr/>
        </p:nvSpPr>
        <p:spPr>
          <a:xfrm>
            <a:off x="548639" y="365760"/>
            <a:ext cx="1939187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dirty="0">
                <a:solidFill>
                  <a:schemeClr val="bg1"/>
                </a:solidFill>
              </a:rPr>
              <a:t>第十册复习题（</a:t>
            </a:r>
            <a:r>
              <a:rPr lang="en-US" altLang="zh-CN" sz="1500" b="1" dirty="0">
                <a:solidFill>
                  <a:schemeClr val="bg1"/>
                </a:solidFill>
              </a:rPr>
              <a:t>2</a:t>
            </a:r>
            <a:r>
              <a:rPr lang="zh-CN" altLang="en-US" sz="1500" b="1" dirty="0">
                <a:solidFill>
                  <a:schemeClr val="bg1"/>
                </a:solidFill>
              </a:rPr>
              <a:t>之</a:t>
            </a:r>
            <a:r>
              <a:rPr lang="en-US" altLang="zh-CN" sz="1500" b="1" dirty="0">
                <a:solidFill>
                  <a:schemeClr val="bg1"/>
                </a:solidFill>
              </a:rPr>
              <a:t>2</a:t>
            </a:r>
            <a:r>
              <a:rPr lang="zh-CN" altLang="en-US" sz="1500" b="1" dirty="0">
                <a:solidFill>
                  <a:schemeClr val="bg1"/>
                </a:solidFill>
              </a:rPr>
              <a:t>）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252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8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739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967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078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425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50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zh-CN" altLang="en-US" sz="1500" b="1" i="0" dirty="0">
                <a:solidFill>
                  <a:srgbClr val="FFFFFF"/>
                </a:solidFill>
              </a:rPr>
              <a:t>首</a:t>
            </a:r>
            <a:r>
              <a:rPr sz="1500" b="1" i="0" dirty="0">
                <a:solidFill>
                  <a:srgbClr val="FFFFFF"/>
                </a:solidFill>
              </a:rPr>
              <a:t>册</a:t>
            </a:r>
            <a:r>
              <a:rPr lang="zh-CN" altLang="en-US" sz="1500" b="1" i="0" dirty="0">
                <a:solidFill>
                  <a:srgbClr val="FFFFFF"/>
                </a:solidFill>
              </a:rPr>
              <a:t>复习题</a:t>
            </a:r>
            <a:endParaRPr sz="1500" b="1" i="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109441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900" b="1" i="0" u="none">
                <a:solidFill>
                  <a:srgbClr val="073763"/>
                </a:solidFill>
              </a:rPr>
              <a:t>从书中角色的名字、穿着和动作，带学生重新认识首册的老朋友。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1908047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7" y="1920240"/>
            <a:ext cx="4553712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他们是谁？叫什么名字？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913888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7" y="2926080"/>
            <a:ext cx="4553712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这些小朋友穿什么衣服？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919728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7" y="3931920"/>
            <a:ext cx="4553712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他们在比什么手势？</a:t>
            </a:r>
          </a:p>
        </p:txBody>
      </p:sp>
      <p:sp>
        <p:nvSpPr>
          <p:cNvPr id="12" name="Oval 11"/>
          <p:cNvSpPr/>
          <p:nvPr/>
        </p:nvSpPr>
        <p:spPr>
          <a:xfrm>
            <a:off x="548640" y="4925568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7" y="4937760"/>
            <a:ext cx="4553712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u="none">
                <a:solidFill>
                  <a:srgbClr val="0B4F8A"/>
                </a:solidFill>
              </a:rPr>
              <a:t>老师说什么？</a:t>
            </a:r>
          </a:p>
        </p:txBody>
      </p:sp>
      <p:pic>
        <p:nvPicPr>
          <p:cNvPr id="14" name="Picture 13" descr="book1_img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1938391"/>
            <a:ext cx="2726283" cy="1589191"/>
          </a:xfrm>
          <a:prstGeom prst="rect">
            <a:avLst/>
          </a:prstGeom>
        </p:spPr>
      </p:pic>
      <p:pic>
        <p:nvPicPr>
          <p:cNvPr id="15" name="Picture 14" descr="book1_img_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771" y="1737360"/>
            <a:ext cx="2726283" cy="1991254"/>
          </a:xfrm>
          <a:prstGeom prst="rect">
            <a:avLst/>
          </a:prstGeom>
        </p:spPr>
      </p:pic>
      <p:pic>
        <p:nvPicPr>
          <p:cNvPr id="16" name="Picture 15" descr="book1_img_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030" y="4002934"/>
            <a:ext cx="2704314" cy="22607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-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美洲华语 版权所有   作者许笑浓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 dirty="0">
                <a:solidFill>
                  <a:schemeClr val="bg1"/>
                </a:solidFill>
              </a:rPr>
              <a:t>第</a:t>
            </a:r>
            <a:r>
              <a:rPr lang="zh-CN" altLang="en-US" sz="1500" b="1" dirty="0">
                <a:solidFill>
                  <a:schemeClr val="bg1"/>
                </a:solidFill>
              </a:rPr>
              <a:t>一</a:t>
            </a:r>
            <a:r>
              <a:rPr sz="1500" b="1" i="0" dirty="0">
                <a:solidFill>
                  <a:schemeClr val="bg1"/>
                </a:solidFill>
              </a:rPr>
              <a:t>册</a:t>
            </a:r>
            <a:r>
              <a:rPr lang="zh-CN" altLang="en-US" sz="1500" b="1" i="0" dirty="0">
                <a:solidFill>
                  <a:schemeClr val="bg1"/>
                </a:solidFill>
              </a:rPr>
              <a:t>复习题</a:t>
            </a:r>
            <a:endParaRPr sz="1500" b="1" i="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让孩子先认人、认故事，看他们记得多少。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536192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复习提示（请全班学生看着一张图片回答问题）｜第一册 — 还记得一年级的四个小朋友吗？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31190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322576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谁还记得他们四个人的名字？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08914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099816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青青过生日的时候发生了什么？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86638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877056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中中为什么说下雨天真好玩？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64362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654296"/>
            <a:ext cx="1063721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0" i="0" u="none">
                <a:solidFill>
                  <a:srgbClr val="0B4F8A"/>
                </a:solidFill>
              </a:rPr>
              <a:t>还记得他们背著书包上学的样子吗？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1111</Words>
  <Application>Microsoft Office PowerPoint</Application>
  <PresentationFormat>Widescreen</PresentationFormat>
  <Paragraphs>278</Paragraphs>
  <Slides>45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DFKai-SB</vt:lpstr>
      <vt:lpstr>Aptos</vt:lpstr>
      <vt:lpstr>Arial</vt:lpstr>
      <vt:lpstr>Calibri</vt:lpstr>
      <vt:lpstr>Calibri Light</vt:lpstr>
      <vt:lpstr>Office Theme</vt:lpstr>
      <vt:lpstr>1_Office Theme</vt:lpstr>
      <vt:lpstr>美洲华语课本-复习导引 PPT （建议老师在開學時使用） 许笑浓　主编/作者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theresa chao</cp:lastModifiedBy>
  <cp:revision>2</cp:revision>
  <dcterms:created xsi:type="dcterms:W3CDTF">2026-08-21T07:44:11Z</dcterms:created>
  <dcterms:modified xsi:type="dcterms:W3CDTF">2026-08-24T22:30:49Z</dcterms:modified>
</cp:coreProperties>
</file>