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662" r:id="rId2"/>
    <p:sldId id="443" r:id="rId3"/>
    <p:sldId id="444" r:id="rId4"/>
    <p:sldId id="617" r:id="rId5"/>
    <p:sldId id="439" r:id="rId6"/>
    <p:sldId id="651" r:id="rId7"/>
    <p:sldId id="618" r:id="rId8"/>
    <p:sldId id="258" r:id="rId9"/>
    <p:sldId id="653" r:id="rId10"/>
    <p:sldId id="619" r:id="rId11"/>
    <p:sldId id="616" r:id="rId12"/>
    <p:sldId id="654" r:id="rId13"/>
    <p:sldId id="620" r:id="rId14"/>
    <p:sldId id="259" r:id="rId15"/>
    <p:sldId id="655" r:id="rId16"/>
    <p:sldId id="621" r:id="rId17"/>
    <p:sldId id="260" r:id="rId18"/>
    <p:sldId id="658" r:id="rId19"/>
    <p:sldId id="622" r:id="rId20"/>
    <p:sldId id="261" r:id="rId21"/>
    <p:sldId id="659" r:id="rId22"/>
    <p:sldId id="623" r:id="rId23"/>
    <p:sldId id="262" r:id="rId24"/>
    <p:sldId id="660" r:id="rId25"/>
    <p:sldId id="624" r:id="rId26"/>
    <p:sldId id="263" r:id="rId27"/>
    <p:sldId id="661" r:id="rId28"/>
    <p:sldId id="625" r:id="rId29"/>
    <p:sldId id="614" r:id="rId30"/>
    <p:sldId id="445" r:id="rId31"/>
    <p:sldId id="626" r:id="rId32"/>
    <p:sldId id="613" r:id="rId33"/>
    <p:sldId id="446" r:id="rId34"/>
    <p:sldId id="627" r:id="rId35"/>
    <p:sldId id="615" r:id="rId36"/>
    <p:sldId id="447" r:id="rId37"/>
    <p:sldId id="448" r:id="rId38"/>
    <p:sldId id="631" r:id="rId39"/>
    <p:sldId id="630" r:id="rId40"/>
    <p:sldId id="434" r:id="rId41"/>
    <p:sldId id="435" r:id="rId42"/>
    <p:sldId id="436" r:id="rId43"/>
    <p:sldId id="437" r:id="rId44"/>
    <p:sldId id="438" r:id="rId45"/>
    <p:sldId id="636" r:id="rId46"/>
    <p:sldId id="637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24DC"/>
    <a:srgbClr val="9900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19D226-B6EC-48E9-AC36-2B3130B8C3AD}" v="226" dt="2026-08-24T22:06:13.2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6" d="100"/>
          <a:sy n="96" d="100"/>
        </p:scale>
        <p:origin x="178" y="62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eresa chao" userId="dac033cd556a1356" providerId="LiveId" clId="{E8026518-29C8-475D-839E-512F3E6015A4}"/>
    <pc:docChg chg="undo redo custSel addSld delSld modSld sldOrd addSection delSection">
      <pc:chgData name="theresa chao" userId="dac033cd556a1356" providerId="LiveId" clId="{E8026518-29C8-475D-839E-512F3E6015A4}" dt="2026-08-24T22:06:52.050" v="2252"/>
      <pc:docMkLst>
        <pc:docMk/>
      </pc:docMkLst>
      <pc:sldChg chg="add">
        <pc:chgData name="theresa chao" userId="dac033cd556a1356" providerId="LiveId" clId="{E8026518-29C8-475D-839E-512F3E6015A4}" dt="2026-08-21T20:26:58.917" v="2013"/>
        <pc:sldMkLst>
          <pc:docMk/>
          <pc:sldMk cId="1120275588" sldId="434"/>
        </pc:sldMkLst>
      </pc:sldChg>
      <pc:sldChg chg="add">
        <pc:chgData name="theresa chao" userId="dac033cd556a1356" providerId="LiveId" clId="{E8026518-29C8-475D-839E-512F3E6015A4}" dt="2026-08-21T20:26:58.917" v="2013"/>
        <pc:sldMkLst>
          <pc:docMk/>
          <pc:sldMk cId="2053649328" sldId="435"/>
        </pc:sldMkLst>
      </pc:sldChg>
      <pc:sldChg chg="add">
        <pc:chgData name="theresa chao" userId="dac033cd556a1356" providerId="LiveId" clId="{E8026518-29C8-475D-839E-512F3E6015A4}" dt="2026-08-21T20:26:58.917" v="2013"/>
        <pc:sldMkLst>
          <pc:docMk/>
          <pc:sldMk cId="1327081112" sldId="436"/>
        </pc:sldMkLst>
      </pc:sldChg>
      <pc:sldChg chg="add">
        <pc:chgData name="theresa chao" userId="dac033cd556a1356" providerId="LiveId" clId="{E8026518-29C8-475D-839E-512F3E6015A4}" dt="2026-08-21T20:26:58.917" v="2013"/>
        <pc:sldMkLst>
          <pc:docMk/>
          <pc:sldMk cId="487091642" sldId="437"/>
        </pc:sldMkLst>
      </pc:sldChg>
      <pc:sldChg chg="add">
        <pc:chgData name="theresa chao" userId="dac033cd556a1356" providerId="LiveId" clId="{E8026518-29C8-475D-839E-512F3E6015A4}" dt="2026-08-21T20:26:58.917" v="2013"/>
        <pc:sldMkLst>
          <pc:docMk/>
          <pc:sldMk cId="341564730" sldId="438"/>
        </pc:sldMkLst>
      </pc:sldChg>
      <pc:sldChg chg="modSp add mod">
        <pc:chgData name="theresa chao" userId="dac033cd556a1356" providerId="LiveId" clId="{E8026518-29C8-475D-839E-512F3E6015A4}" dt="2026-08-24T22:06:52.050" v="2252"/>
        <pc:sldMkLst>
          <pc:docMk/>
          <pc:sldMk cId="0" sldId="443"/>
        </pc:sldMkLst>
        <pc:spChg chg="mod">
          <ac:chgData name="theresa chao" userId="dac033cd556a1356" providerId="LiveId" clId="{E8026518-29C8-475D-839E-512F3E6015A4}" dt="2026-08-24T22:06:26.216" v="2251" actId="108"/>
          <ac:spMkLst>
            <pc:docMk/>
            <pc:sldMk cId="0" sldId="443"/>
            <ac:spMk id="10" creationId="{00000000-0000-0000-0000-000000000000}"/>
          </ac:spMkLst>
        </pc:spChg>
        <pc:spChg chg="mod">
          <ac:chgData name="theresa chao" userId="dac033cd556a1356" providerId="LiveId" clId="{E8026518-29C8-475D-839E-512F3E6015A4}" dt="2026-08-24T22:06:52.050" v="2252"/>
          <ac:spMkLst>
            <pc:docMk/>
            <pc:sldMk cId="0" sldId="443"/>
            <ac:spMk id="14" creationId="{00000000-0000-0000-0000-000000000000}"/>
          </ac:spMkLst>
        </pc:spChg>
      </pc:sldChg>
      <pc:sldChg chg="add">
        <pc:chgData name="theresa chao" userId="dac033cd556a1356" providerId="LiveId" clId="{E8026518-29C8-475D-839E-512F3E6015A4}" dt="2026-08-22T04:22:32.512" v="2084"/>
        <pc:sldMkLst>
          <pc:docMk/>
          <pc:sldMk cId="0" sldId="444"/>
        </pc:sldMkLst>
      </pc:sldChg>
      <pc:sldChg chg="modSp add mod">
        <pc:chgData name="theresa chao" userId="dac033cd556a1356" providerId="LiveId" clId="{E8026518-29C8-475D-839E-512F3E6015A4}" dt="2026-08-24T21:59:35.900" v="2149" actId="255"/>
        <pc:sldMkLst>
          <pc:docMk/>
          <pc:sldMk cId="0" sldId="445"/>
        </pc:sldMkLst>
        <pc:spChg chg="mod">
          <ac:chgData name="theresa chao" userId="dac033cd556a1356" providerId="LiveId" clId="{E8026518-29C8-475D-839E-512F3E6015A4}" dt="2026-08-24T21:58:13.356" v="2137"/>
          <ac:spMkLst>
            <pc:docMk/>
            <pc:sldMk cId="0" sldId="445"/>
            <ac:spMk id="4" creationId="{00000000-0000-0000-0000-000000000000}"/>
          </ac:spMkLst>
        </pc:spChg>
        <pc:spChg chg="mod">
          <ac:chgData name="theresa chao" userId="dac033cd556a1356" providerId="LiveId" clId="{E8026518-29C8-475D-839E-512F3E6015A4}" dt="2026-08-24T21:59:35.900" v="2149" actId="255"/>
          <ac:spMkLst>
            <pc:docMk/>
            <pc:sldMk cId="0" sldId="445"/>
            <ac:spMk id="5" creationId="{00000000-0000-0000-0000-000000000000}"/>
          </ac:spMkLst>
        </pc:spChg>
      </pc:sldChg>
      <pc:sldChg chg="modSp add mod ord">
        <pc:chgData name="theresa chao" userId="dac033cd556a1356" providerId="LiveId" clId="{E8026518-29C8-475D-839E-512F3E6015A4}" dt="2026-08-24T21:59:58.217" v="2150" actId="255"/>
        <pc:sldMkLst>
          <pc:docMk/>
          <pc:sldMk cId="0" sldId="446"/>
        </pc:sldMkLst>
        <pc:spChg chg="mod">
          <ac:chgData name="theresa chao" userId="dac033cd556a1356" providerId="LiveId" clId="{E8026518-29C8-475D-839E-512F3E6015A4}" dt="2026-08-24T21:58:26.587" v="2148"/>
          <ac:spMkLst>
            <pc:docMk/>
            <pc:sldMk cId="0" sldId="446"/>
            <ac:spMk id="4" creationId="{00000000-0000-0000-0000-000000000000}"/>
          </ac:spMkLst>
        </pc:spChg>
        <pc:spChg chg="mod">
          <ac:chgData name="theresa chao" userId="dac033cd556a1356" providerId="LiveId" clId="{E8026518-29C8-475D-839E-512F3E6015A4}" dt="2026-08-24T21:59:58.217" v="2150" actId="255"/>
          <ac:spMkLst>
            <pc:docMk/>
            <pc:sldMk cId="0" sldId="446"/>
            <ac:spMk id="5" creationId="{00000000-0000-0000-0000-000000000000}"/>
          </ac:spMkLst>
        </pc:spChg>
      </pc:sldChg>
      <pc:sldChg chg="add ord">
        <pc:chgData name="theresa chao" userId="dac033cd556a1356" providerId="LiveId" clId="{E8026518-29C8-475D-839E-512F3E6015A4}" dt="2026-08-24T21:57:03.870" v="2126"/>
        <pc:sldMkLst>
          <pc:docMk/>
          <pc:sldMk cId="0" sldId="447"/>
        </pc:sldMkLst>
      </pc:sldChg>
      <pc:sldChg chg="add ord">
        <pc:chgData name="theresa chao" userId="dac033cd556a1356" providerId="LiveId" clId="{E8026518-29C8-475D-839E-512F3E6015A4}" dt="2026-08-24T21:57:03.870" v="2126"/>
        <pc:sldMkLst>
          <pc:docMk/>
          <pc:sldMk cId="0" sldId="448"/>
        </pc:sldMkLst>
      </pc:sldChg>
      <pc:sldChg chg="add">
        <pc:chgData name="theresa chao" userId="dac033cd556a1356" providerId="LiveId" clId="{E8026518-29C8-475D-839E-512F3E6015A4}" dt="2026-08-21T20:26:58.917" v="2013"/>
        <pc:sldMkLst>
          <pc:docMk/>
          <pc:sldMk cId="596280546" sldId="630"/>
        </pc:sldMkLst>
      </pc:sldChg>
      <pc:sldChg chg="add">
        <pc:chgData name="theresa chao" userId="dac033cd556a1356" providerId="LiveId" clId="{E8026518-29C8-475D-839E-512F3E6015A4}" dt="2026-08-21T20:26:58.917" v="2013"/>
        <pc:sldMkLst>
          <pc:docMk/>
          <pc:sldMk cId="3732291434" sldId="636"/>
        </pc:sldMkLst>
      </pc:sldChg>
      <pc:sldChg chg="modSp add mod ord">
        <pc:chgData name="theresa chao" userId="dac033cd556a1356" providerId="LiveId" clId="{E8026518-29C8-475D-839E-512F3E6015A4}" dt="2026-08-22T04:23:38.277" v="2107"/>
        <pc:sldMkLst>
          <pc:docMk/>
          <pc:sldMk cId="3056557151" sldId="651"/>
        </pc:sldMkLst>
        <pc:spChg chg="mod">
          <ac:chgData name="theresa chao" userId="dac033cd556a1356" providerId="LiveId" clId="{E8026518-29C8-475D-839E-512F3E6015A4}" dt="2026-08-22T04:23:38.277" v="2107"/>
          <ac:spMkLst>
            <pc:docMk/>
            <pc:sldMk cId="3056557151" sldId="651"/>
            <ac:spMk id="12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03:32.952" v="26" actId="255"/>
          <ac:spMkLst>
            <pc:docMk/>
            <pc:sldMk cId="3056557151" sldId="651"/>
            <ac:spMk id="13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03:32.952" v="26" actId="255"/>
          <ac:spMkLst>
            <pc:docMk/>
            <pc:sldMk cId="3056557151" sldId="651"/>
            <ac:spMk id="15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03:32.952" v="26" actId="255"/>
          <ac:spMkLst>
            <pc:docMk/>
            <pc:sldMk cId="3056557151" sldId="651"/>
            <ac:spMk id="17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03:32.952" v="26" actId="255"/>
          <ac:spMkLst>
            <pc:docMk/>
            <pc:sldMk cId="3056557151" sldId="651"/>
            <ac:spMk id="19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03:32.952" v="26" actId="255"/>
          <ac:spMkLst>
            <pc:docMk/>
            <pc:sldMk cId="3056557151" sldId="651"/>
            <ac:spMk id="21" creationId="{00000000-0000-0000-0000-000000000000}"/>
          </ac:spMkLst>
        </pc:spChg>
      </pc:sldChg>
      <pc:sldChg chg="modSp add mod ord">
        <pc:chgData name="theresa chao" userId="dac033cd556a1356" providerId="LiveId" clId="{E8026518-29C8-475D-839E-512F3E6015A4}" dt="2026-08-22T04:24:00.313" v="2109"/>
        <pc:sldMkLst>
          <pc:docMk/>
          <pc:sldMk cId="76339211" sldId="653"/>
        </pc:sldMkLst>
        <pc:spChg chg="mod">
          <ac:chgData name="theresa chao" userId="dac033cd556a1356" providerId="LiveId" clId="{E8026518-29C8-475D-839E-512F3E6015A4}" dt="2026-08-22T04:24:00.313" v="2109"/>
          <ac:spMkLst>
            <pc:docMk/>
            <pc:sldMk cId="76339211" sldId="653"/>
            <ac:spMk id="6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11:11.538" v="45" actId="255"/>
          <ac:spMkLst>
            <pc:docMk/>
            <pc:sldMk cId="76339211" sldId="653"/>
            <ac:spMk id="7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43:11.506" v="449"/>
          <ac:spMkLst>
            <pc:docMk/>
            <pc:sldMk cId="76339211" sldId="653"/>
            <ac:spMk id="8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02:29.806" v="22" actId="255"/>
          <ac:spMkLst>
            <pc:docMk/>
            <pc:sldMk cId="76339211" sldId="653"/>
            <ac:spMk id="10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02:29.806" v="22" actId="255"/>
          <ac:spMkLst>
            <pc:docMk/>
            <pc:sldMk cId="76339211" sldId="653"/>
            <ac:spMk id="12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02:29.806" v="22" actId="255"/>
          <ac:spMkLst>
            <pc:docMk/>
            <pc:sldMk cId="76339211" sldId="653"/>
            <ac:spMk id="14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01:57.703" v="19" actId="255"/>
          <ac:spMkLst>
            <pc:docMk/>
            <pc:sldMk cId="76339211" sldId="653"/>
            <ac:spMk id="16" creationId="{00000000-0000-0000-0000-000000000000}"/>
          </ac:spMkLst>
        </pc:spChg>
      </pc:sldChg>
      <pc:sldChg chg="addSp modSp add mod ord">
        <pc:chgData name="theresa chao" userId="dac033cd556a1356" providerId="LiveId" clId="{E8026518-29C8-475D-839E-512F3E6015A4}" dt="2026-08-22T04:24:09.213" v="2110"/>
        <pc:sldMkLst>
          <pc:docMk/>
          <pc:sldMk cId="1969098573" sldId="654"/>
        </pc:sldMkLst>
        <pc:spChg chg="add mod">
          <ac:chgData name="theresa chao" userId="dac033cd556a1356" providerId="LiveId" clId="{E8026518-29C8-475D-839E-512F3E6015A4}" dt="2026-08-21T05:46:21.707" v="457" actId="20577"/>
          <ac:spMkLst>
            <pc:docMk/>
            <pc:sldMk cId="1969098573" sldId="654"/>
            <ac:spMk id="3" creationId="{A09F16BB-214B-965B-4826-9C5432E2097E}"/>
          </ac:spMkLst>
        </pc:spChg>
        <pc:spChg chg="mod">
          <ac:chgData name="theresa chao" userId="dac033cd556a1356" providerId="LiveId" clId="{E8026518-29C8-475D-839E-512F3E6015A4}" dt="2026-08-22T04:24:09.213" v="2110"/>
          <ac:spMkLst>
            <pc:docMk/>
            <pc:sldMk cId="1969098573" sldId="654"/>
            <ac:spMk id="6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46:15.882" v="456" actId="20577"/>
          <ac:spMkLst>
            <pc:docMk/>
            <pc:sldMk cId="1969098573" sldId="654"/>
            <ac:spMk id="7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08:18.141" v="41" actId="114"/>
          <ac:spMkLst>
            <pc:docMk/>
            <pc:sldMk cId="1969098573" sldId="654"/>
            <ac:spMk id="9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08:18.141" v="41" actId="114"/>
          <ac:spMkLst>
            <pc:docMk/>
            <pc:sldMk cId="1969098573" sldId="654"/>
            <ac:spMk id="11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08:18.141" v="41" actId="114"/>
          <ac:spMkLst>
            <pc:docMk/>
            <pc:sldMk cId="1969098573" sldId="654"/>
            <ac:spMk id="13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08:18.141" v="41" actId="114"/>
          <ac:spMkLst>
            <pc:docMk/>
            <pc:sldMk cId="1969098573" sldId="654"/>
            <ac:spMk id="15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08:18.141" v="41" actId="114"/>
          <ac:spMkLst>
            <pc:docMk/>
            <pc:sldMk cId="1969098573" sldId="654"/>
            <ac:spMk id="17" creationId="{00000000-0000-0000-0000-000000000000}"/>
          </ac:spMkLst>
        </pc:spChg>
      </pc:sldChg>
      <pc:sldChg chg="addSp delSp modSp add mod">
        <pc:chgData name="theresa chao" userId="dac033cd556a1356" providerId="LiveId" clId="{E8026518-29C8-475D-839E-512F3E6015A4}" dt="2026-08-22T04:24:19.244" v="2111"/>
        <pc:sldMkLst>
          <pc:docMk/>
          <pc:sldMk cId="195281965" sldId="655"/>
        </pc:sldMkLst>
        <pc:spChg chg="mod">
          <ac:chgData name="theresa chao" userId="dac033cd556a1356" providerId="LiveId" clId="{E8026518-29C8-475D-839E-512F3E6015A4}" dt="2026-08-22T04:24:19.244" v="2111"/>
          <ac:spMkLst>
            <pc:docMk/>
            <pc:sldMk cId="195281965" sldId="655"/>
            <ac:spMk id="6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9:01.838" v="318" actId="255"/>
          <ac:spMkLst>
            <pc:docMk/>
            <pc:sldMk cId="195281965" sldId="655"/>
            <ac:spMk id="7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47:50.617" v="461" actId="20578"/>
          <ac:spMkLst>
            <pc:docMk/>
            <pc:sldMk cId="195281965" sldId="655"/>
            <ac:spMk id="8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9:51.143" v="319" actId="255"/>
          <ac:spMkLst>
            <pc:docMk/>
            <pc:sldMk cId="195281965" sldId="655"/>
            <ac:spMk id="10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9:51.143" v="319" actId="255"/>
          <ac:spMkLst>
            <pc:docMk/>
            <pc:sldMk cId="195281965" sldId="655"/>
            <ac:spMk id="12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9:51.143" v="319" actId="255"/>
          <ac:spMkLst>
            <pc:docMk/>
            <pc:sldMk cId="195281965" sldId="655"/>
            <ac:spMk id="14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9:51.143" v="319" actId="255"/>
          <ac:spMkLst>
            <pc:docMk/>
            <pc:sldMk cId="195281965" sldId="655"/>
            <ac:spMk id="16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9:51.143" v="319" actId="255"/>
          <ac:spMkLst>
            <pc:docMk/>
            <pc:sldMk cId="195281965" sldId="655"/>
            <ac:spMk id="18" creationId="{00000000-0000-0000-0000-000000000000}"/>
          </ac:spMkLst>
        </pc:spChg>
      </pc:sldChg>
      <pc:sldChg chg="modSp add mod">
        <pc:chgData name="theresa chao" userId="dac033cd556a1356" providerId="LiveId" clId="{E8026518-29C8-475D-839E-512F3E6015A4}" dt="2026-08-22T04:24:26.635" v="2112"/>
        <pc:sldMkLst>
          <pc:docMk/>
          <pc:sldMk cId="1630338035" sldId="658"/>
        </pc:sldMkLst>
        <pc:spChg chg="mod">
          <ac:chgData name="theresa chao" userId="dac033cd556a1356" providerId="LiveId" clId="{E8026518-29C8-475D-839E-512F3E6015A4}" dt="2026-08-22T04:24:26.635" v="2112"/>
          <ac:spMkLst>
            <pc:docMk/>
            <pc:sldMk cId="1630338035" sldId="658"/>
            <ac:spMk id="6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8:00.361" v="314" actId="114"/>
          <ac:spMkLst>
            <pc:docMk/>
            <pc:sldMk cId="1630338035" sldId="658"/>
            <ac:spMk id="7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48:18.084" v="463" actId="20578"/>
          <ac:spMkLst>
            <pc:docMk/>
            <pc:sldMk cId="1630338035" sldId="658"/>
            <ac:spMk id="8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8:27.960" v="315" actId="255"/>
          <ac:spMkLst>
            <pc:docMk/>
            <pc:sldMk cId="1630338035" sldId="658"/>
            <ac:spMk id="10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8:27.960" v="315" actId="255"/>
          <ac:spMkLst>
            <pc:docMk/>
            <pc:sldMk cId="1630338035" sldId="658"/>
            <ac:spMk id="12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8:27.960" v="315" actId="255"/>
          <ac:spMkLst>
            <pc:docMk/>
            <pc:sldMk cId="1630338035" sldId="658"/>
            <ac:spMk id="14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8:27.960" v="315" actId="255"/>
          <ac:spMkLst>
            <pc:docMk/>
            <pc:sldMk cId="1630338035" sldId="658"/>
            <ac:spMk id="16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8:27.960" v="315" actId="255"/>
          <ac:spMkLst>
            <pc:docMk/>
            <pc:sldMk cId="1630338035" sldId="658"/>
            <ac:spMk id="18" creationId="{00000000-0000-0000-0000-000000000000}"/>
          </ac:spMkLst>
        </pc:spChg>
      </pc:sldChg>
      <pc:sldChg chg="modSp add mod">
        <pc:chgData name="theresa chao" userId="dac033cd556a1356" providerId="LiveId" clId="{E8026518-29C8-475D-839E-512F3E6015A4}" dt="2026-08-22T04:24:36.348" v="2113"/>
        <pc:sldMkLst>
          <pc:docMk/>
          <pc:sldMk cId="4034167484" sldId="659"/>
        </pc:sldMkLst>
        <pc:spChg chg="mod">
          <ac:chgData name="theresa chao" userId="dac033cd556a1356" providerId="LiveId" clId="{E8026518-29C8-475D-839E-512F3E6015A4}" dt="2026-08-22T04:24:36.348" v="2113"/>
          <ac:spMkLst>
            <pc:docMk/>
            <pc:sldMk cId="4034167484" sldId="659"/>
            <ac:spMk id="6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7:18.087" v="311" actId="6549"/>
          <ac:spMkLst>
            <pc:docMk/>
            <pc:sldMk cId="4034167484" sldId="659"/>
            <ac:spMk id="7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48:41.358" v="465" actId="20578"/>
          <ac:spMkLst>
            <pc:docMk/>
            <pc:sldMk cId="4034167484" sldId="659"/>
            <ac:spMk id="8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3:00.862" v="246" actId="255"/>
          <ac:spMkLst>
            <pc:docMk/>
            <pc:sldMk cId="4034167484" sldId="659"/>
            <ac:spMk id="10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3:00.862" v="246" actId="255"/>
          <ac:spMkLst>
            <pc:docMk/>
            <pc:sldMk cId="4034167484" sldId="659"/>
            <ac:spMk id="12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3:00.862" v="246" actId="255"/>
          <ac:spMkLst>
            <pc:docMk/>
            <pc:sldMk cId="4034167484" sldId="659"/>
            <ac:spMk id="14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3:00.862" v="246" actId="255"/>
          <ac:spMkLst>
            <pc:docMk/>
            <pc:sldMk cId="4034167484" sldId="659"/>
            <ac:spMk id="16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3:00.862" v="246" actId="255"/>
          <ac:spMkLst>
            <pc:docMk/>
            <pc:sldMk cId="4034167484" sldId="659"/>
            <ac:spMk id="18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3:00.862" v="246" actId="255"/>
          <ac:spMkLst>
            <pc:docMk/>
            <pc:sldMk cId="4034167484" sldId="659"/>
            <ac:spMk id="20" creationId="{00000000-0000-0000-0000-000000000000}"/>
          </ac:spMkLst>
        </pc:spChg>
      </pc:sldChg>
      <pc:sldChg chg="modSp add mod">
        <pc:chgData name="theresa chao" userId="dac033cd556a1356" providerId="LiveId" clId="{E8026518-29C8-475D-839E-512F3E6015A4}" dt="2026-08-22T04:25:15.419" v="2120" actId="20577"/>
        <pc:sldMkLst>
          <pc:docMk/>
          <pc:sldMk cId="964189085" sldId="660"/>
        </pc:sldMkLst>
        <pc:spChg chg="mod">
          <ac:chgData name="theresa chao" userId="dac033cd556a1356" providerId="LiveId" clId="{E8026518-29C8-475D-839E-512F3E6015A4}" dt="2026-08-22T04:25:15.419" v="2120" actId="20577"/>
          <ac:spMkLst>
            <pc:docMk/>
            <pc:sldMk cId="964189085" sldId="660"/>
            <ac:spMk id="6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5:28.674" v="254" actId="108"/>
          <ac:spMkLst>
            <pc:docMk/>
            <pc:sldMk cId="964189085" sldId="660"/>
            <ac:spMk id="7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48:59.306" v="467" actId="20578"/>
          <ac:spMkLst>
            <pc:docMk/>
            <pc:sldMk cId="964189085" sldId="660"/>
            <ac:spMk id="8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1:39.413" v="242" actId="255"/>
          <ac:spMkLst>
            <pc:docMk/>
            <pc:sldMk cId="964189085" sldId="660"/>
            <ac:spMk id="10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1:39.413" v="242" actId="255"/>
          <ac:spMkLst>
            <pc:docMk/>
            <pc:sldMk cId="964189085" sldId="660"/>
            <ac:spMk id="12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1:39.413" v="242" actId="255"/>
          <ac:spMkLst>
            <pc:docMk/>
            <pc:sldMk cId="964189085" sldId="660"/>
            <ac:spMk id="14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1:39.413" v="242" actId="255"/>
          <ac:spMkLst>
            <pc:docMk/>
            <pc:sldMk cId="964189085" sldId="660"/>
            <ac:spMk id="16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1:39.413" v="242" actId="255"/>
          <ac:spMkLst>
            <pc:docMk/>
            <pc:sldMk cId="964189085" sldId="660"/>
            <ac:spMk id="18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1:39.413" v="242" actId="255"/>
          <ac:spMkLst>
            <pc:docMk/>
            <pc:sldMk cId="964189085" sldId="660"/>
            <ac:spMk id="20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1:39.413" v="242" actId="255"/>
          <ac:spMkLst>
            <pc:docMk/>
            <pc:sldMk cId="964189085" sldId="660"/>
            <ac:spMk id="22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31:39.413" v="242" actId="255"/>
          <ac:spMkLst>
            <pc:docMk/>
            <pc:sldMk cId="964189085" sldId="660"/>
            <ac:spMk id="24" creationId="{00000000-0000-0000-0000-000000000000}"/>
          </ac:spMkLst>
        </pc:spChg>
      </pc:sldChg>
      <pc:sldChg chg="modSp add mod">
        <pc:chgData name="theresa chao" userId="dac033cd556a1356" providerId="LiveId" clId="{E8026518-29C8-475D-839E-512F3E6015A4}" dt="2026-08-22T04:25:23.211" v="2121"/>
        <pc:sldMkLst>
          <pc:docMk/>
          <pc:sldMk cId="541126671" sldId="661"/>
        </pc:sldMkLst>
        <pc:spChg chg="mod">
          <ac:chgData name="theresa chao" userId="dac033cd556a1356" providerId="LiveId" clId="{E8026518-29C8-475D-839E-512F3E6015A4}" dt="2026-08-22T04:25:23.211" v="2121"/>
          <ac:spMkLst>
            <pc:docMk/>
            <pc:sldMk cId="541126671" sldId="661"/>
            <ac:spMk id="6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50:48.008" v="496"/>
          <ac:spMkLst>
            <pc:docMk/>
            <pc:sldMk cId="541126671" sldId="661"/>
            <ac:spMk id="7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49:35.098" v="471" actId="20577"/>
          <ac:spMkLst>
            <pc:docMk/>
            <pc:sldMk cId="541126671" sldId="661"/>
            <ac:spMk id="8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28:15.384" v="234" actId="255"/>
          <ac:spMkLst>
            <pc:docMk/>
            <pc:sldMk cId="541126671" sldId="661"/>
            <ac:spMk id="10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28:10.069" v="232" actId="1076"/>
          <ac:spMkLst>
            <pc:docMk/>
            <pc:sldMk cId="541126671" sldId="661"/>
            <ac:spMk id="11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28:15.384" v="234" actId="255"/>
          <ac:spMkLst>
            <pc:docMk/>
            <pc:sldMk cId="541126671" sldId="661"/>
            <ac:spMk id="12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28:15.384" v="234" actId="255"/>
          <ac:spMkLst>
            <pc:docMk/>
            <pc:sldMk cId="541126671" sldId="661"/>
            <ac:spMk id="14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28:15.384" v="234" actId="255"/>
          <ac:spMkLst>
            <pc:docMk/>
            <pc:sldMk cId="541126671" sldId="661"/>
            <ac:spMk id="16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28:15.384" v="234" actId="255"/>
          <ac:spMkLst>
            <pc:docMk/>
            <pc:sldMk cId="541126671" sldId="661"/>
            <ac:spMk id="18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28:15.384" v="234" actId="255"/>
          <ac:spMkLst>
            <pc:docMk/>
            <pc:sldMk cId="541126671" sldId="661"/>
            <ac:spMk id="20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28:15.384" v="234" actId="255"/>
          <ac:spMkLst>
            <pc:docMk/>
            <pc:sldMk cId="541126671" sldId="661"/>
            <ac:spMk id="22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28:15.384" v="234" actId="255"/>
          <ac:spMkLst>
            <pc:docMk/>
            <pc:sldMk cId="541126671" sldId="661"/>
            <ac:spMk id="24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28:15.384" v="234" actId="255"/>
          <ac:spMkLst>
            <pc:docMk/>
            <pc:sldMk cId="541126671" sldId="661"/>
            <ac:spMk id="26" creationId="{00000000-0000-0000-0000-000000000000}"/>
          </ac:spMkLst>
        </pc:spChg>
        <pc:spChg chg="mod">
          <ac:chgData name="theresa chao" userId="dac033cd556a1356" providerId="LiveId" clId="{E8026518-29C8-475D-839E-512F3E6015A4}" dt="2026-08-21T05:28:15.384" v="234" actId="255"/>
          <ac:spMkLst>
            <pc:docMk/>
            <pc:sldMk cId="541126671" sldId="661"/>
            <ac:spMk id="28" creationId="{00000000-0000-0000-0000-000000000000}"/>
          </ac:spMkLst>
        </pc:spChg>
      </pc:sldChg>
      <pc:sldChg chg="modSp add mod">
        <pc:chgData name="theresa chao" userId="dac033cd556a1356" providerId="LiveId" clId="{E8026518-29C8-475D-839E-512F3E6015A4}" dt="2026-08-24T22:02:54.156" v="2177"/>
        <pc:sldMkLst>
          <pc:docMk/>
          <pc:sldMk cId="4249511074" sldId="662"/>
        </pc:sldMkLst>
        <pc:spChg chg="mod">
          <ac:chgData name="theresa chao" userId="dac033cd556a1356" providerId="LiveId" clId="{E8026518-29C8-475D-839E-512F3E6015A4}" dt="2026-08-24T22:02:54.156" v="2177"/>
          <ac:spMkLst>
            <pc:docMk/>
            <pc:sldMk cId="4249511074" sldId="662"/>
            <ac:spMk id="6" creationId="{4A96A7C1-9FD3-4EA1-B38B-A3FB486A0AC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A1CC78-41F0-4AE2-BEFD-8B76F590F0F0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CECCA-7D54-4DF6-9F40-D0B03C994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19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3DD5F1-589F-423E-B37A-5AD4BBC132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9219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5E53F1-E6EC-4EB0-9923-96F1FE3C718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674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B1DA49-2466-CE4F-9B4A-7EEAEC4D2504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5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FFF73-DBFD-41A9-9C5C-08E3CA307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ADB486-57B3-4440-9C2A-BC2A95E9A9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BD6ED-1A26-4AFB-83C6-9E7ABF7E3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F50A2-8EDB-4B34-AB93-D8998E4C3A69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B6F4B-5E27-4C60-9C7F-3A27668CE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E332E-7562-4736-8C2F-EC1FAA249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28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8553C-BE5C-458F-97F0-38B585D16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09C8B8-CFA2-4506-BAF7-F8DF3C263E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B5A09-549D-4C05-AFFE-38B22A860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9A310-A4AE-4DFD-9617-37C49F78D8ED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674B1-C819-4021-9634-FF346A1AA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01E87-0B0F-48DA-A529-C122F025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49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4D79F4-FB74-4821-B66D-5EAA5892BF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C31B1A-62CA-4B48-9593-2327683BE4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86DFD-122B-4E61-BAB9-837F1143C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89FD9-621D-4CA9-951D-373553107EEB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04712-7932-4D2F-869F-9FCEAA799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32ED7-CCAE-46A5-9E99-D5CF9CAE8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435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06033-92E3-4860-AF16-4270BD3E6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C19DF-1422-448A-A923-275A02ED1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8EE4F8-8739-4EF4-B1A9-D62807C8C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EA8F-F8AF-47D7-8066-3C1C703AE6BE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26866-F90B-481E-9ECE-BB25B4FDD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510F9-55E2-43ED-8410-3E022AEEE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850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000AD-B475-4DDD-826A-DCDF7EAE2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ECA99-FAA0-4ABB-9CC0-ECF4020DD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1F735-D0AD-48F2-B49A-5129C3190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AE5D5-DACE-4A26-B4A0-BA1E1012426D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D3451-41EF-4BED-A886-241680965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CD8E9-CE2B-4EC0-9DA2-A4E044801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925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3194C-04DE-430C-AF1D-1E338425A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63318-4941-4254-A76B-F77DC73446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7E3D58-047B-41AB-94CE-5D551B0BE9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F9BD52-FAB9-4195-86FE-653629AC1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54C6-1FE0-4CCC-AF56-E8CBB939261F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1A535-7920-4F6A-82DA-50B23A94A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033F22-EDA6-4BAD-90A5-1772D9C3F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245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B0FB0-F5B0-404A-ACCE-7A1882A26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62545-149B-4EEA-9820-C8A6E65E0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72D121-24ED-421E-9FB4-C808E092B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B3399C-1853-433C-A9E5-CC40D930BA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646A54-19F6-4F28-9919-BDF0B4EF19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C8A123-200D-4EB6-9699-7485F0A81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FE730-59AF-4D69-ABB3-661A6E06E6E0}" type="datetime1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DB71ED-4DFD-4259-B078-F4F9BA66C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B51ACB-EC01-48E7-A44D-90FBF516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04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E7F43-BA10-4117-8112-4E5388CE9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28E57-080F-4FCC-A3A9-EF2D6279E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9B4C8-6465-4318-9538-4F3E1ADEB244}" type="datetime1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ADC3EF-222A-45AC-8336-953B314D8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13CA0D-3B17-48FF-B203-79B858989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66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F7A2C4-80B0-4721-A5E2-545D21A0A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7B49C-D833-4D69-9246-95867E099735}" type="datetime1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DC4B29-C7E6-4F25-910F-D785656B7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A5199F-002D-4793-B43C-CA87FD6EC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511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2674-7E2B-4A96-BC0F-1B013D353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2F708-9254-4B19-BCB6-1E9D937B3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F08297-0D93-4BB0-90FD-2ED47CC73B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DB44B4-C62F-4D59-AD68-B9E354AD9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634D-347E-46EA-8A44-F8C7F748920E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1561B-EBD1-4FB8-932C-D6846B6A3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948D57-E069-4563-BCBA-91A0489BA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58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37E17-9951-44A0-B612-4218A3621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9C1718-CCD9-496B-B918-5D31AB7378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A985D-EB4B-4364-B5DC-6BD131BA2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2A942E-F183-499E-9A91-03CFA051A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311B6-B02D-428D-97B3-74899378B41B}" type="datetime1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259738-4D8E-4B2C-B079-D542A64E0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30BC7-AF4F-40CC-84EE-7AD8680EC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994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74B982-7C0E-4311-9A45-3C6635E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F41D1C-BF7A-4A42-8DD0-F3F90A516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059DD-22A3-401A-AE69-B6783155DF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E6463-AC58-493E-92E1-2D7D2D1905ED}" type="datetime1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42E099-2B3A-47EF-93F6-CB1FD13E43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496A5D-7EA9-4C95-9D9A-0EDBF6371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C63CD-CE15-4B9E-BF70-2DA7D44EB6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903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jpeg"/><Relationship Id="rId12" Type="http://schemas.openxmlformats.org/officeDocument/2006/relationships/image" Target="../media/image10.emf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13" Type="http://schemas.openxmlformats.org/officeDocument/2006/relationships/image" Target="../media/image67.png"/><Relationship Id="rId3" Type="http://schemas.openxmlformats.org/officeDocument/2006/relationships/image" Target="../media/image57.jpe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image" Target="../media/image69.jpeg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emf"/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3" Type="http://schemas.openxmlformats.org/officeDocument/2006/relationships/image" Target="../media/image86.jpeg"/><Relationship Id="rId21" Type="http://schemas.openxmlformats.org/officeDocument/2006/relationships/image" Target="../media/image104.png"/><Relationship Id="rId7" Type="http://schemas.openxmlformats.org/officeDocument/2006/relationships/image" Target="../media/image90.png"/><Relationship Id="rId12" Type="http://schemas.openxmlformats.org/officeDocument/2006/relationships/image" Target="../media/image95.emf"/><Relationship Id="rId17" Type="http://schemas.openxmlformats.org/officeDocument/2006/relationships/image" Target="../media/image100.png"/><Relationship Id="rId2" Type="http://schemas.openxmlformats.org/officeDocument/2006/relationships/image" Target="../media/image85.emf"/><Relationship Id="rId16" Type="http://schemas.openxmlformats.org/officeDocument/2006/relationships/image" Target="../media/image99.png"/><Relationship Id="rId20" Type="http://schemas.openxmlformats.org/officeDocument/2006/relationships/image" Target="../media/image10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19" Type="http://schemas.openxmlformats.org/officeDocument/2006/relationships/image" Target="../media/image102.png"/><Relationship Id="rId4" Type="http://schemas.openxmlformats.org/officeDocument/2006/relationships/image" Target="../media/image87.jpeg"/><Relationship Id="rId9" Type="http://schemas.openxmlformats.org/officeDocument/2006/relationships/image" Target="../media/image92.png"/><Relationship Id="rId14" Type="http://schemas.openxmlformats.org/officeDocument/2006/relationships/image" Target="../media/image9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18" Type="http://schemas.openxmlformats.org/officeDocument/2006/relationships/image" Target="../media/image122.png"/><Relationship Id="rId3" Type="http://schemas.openxmlformats.org/officeDocument/2006/relationships/image" Target="../media/image107.png"/><Relationship Id="rId21" Type="http://schemas.openxmlformats.org/officeDocument/2006/relationships/image" Target="../media/image125.png"/><Relationship Id="rId7" Type="http://schemas.openxmlformats.org/officeDocument/2006/relationships/image" Target="../media/image111.jpe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" Type="http://schemas.openxmlformats.org/officeDocument/2006/relationships/image" Target="../media/image106.png"/><Relationship Id="rId16" Type="http://schemas.openxmlformats.org/officeDocument/2006/relationships/image" Target="../media/image120.png"/><Relationship Id="rId20" Type="http://schemas.openxmlformats.org/officeDocument/2006/relationships/image" Target="../media/image124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0.jpeg"/><Relationship Id="rId11" Type="http://schemas.openxmlformats.org/officeDocument/2006/relationships/image" Target="../media/image115.png"/><Relationship Id="rId5" Type="http://schemas.openxmlformats.org/officeDocument/2006/relationships/image" Target="../media/image109.jpeg"/><Relationship Id="rId15" Type="http://schemas.openxmlformats.org/officeDocument/2006/relationships/image" Target="../media/image119.png"/><Relationship Id="rId10" Type="http://schemas.openxmlformats.org/officeDocument/2006/relationships/image" Target="../media/image114.png"/><Relationship Id="rId19" Type="http://schemas.openxmlformats.org/officeDocument/2006/relationships/image" Target="../media/image123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18" Type="http://schemas.openxmlformats.org/officeDocument/2006/relationships/image" Target="../media/image143.png"/><Relationship Id="rId3" Type="http://schemas.openxmlformats.org/officeDocument/2006/relationships/image" Target="../media/image128.jpeg"/><Relationship Id="rId21" Type="http://schemas.openxmlformats.org/officeDocument/2006/relationships/image" Target="../media/image146.png"/><Relationship Id="rId7" Type="http://schemas.openxmlformats.org/officeDocument/2006/relationships/image" Target="../media/image132.png"/><Relationship Id="rId12" Type="http://schemas.openxmlformats.org/officeDocument/2006/relationships/image" Target="../media/image137.png"/><Relationship Id="rId17" Type="http://schemas.openxmlformats.org/officeDocument/2006/relationships/image" Target="../media/image142.png"/><Relationship Id="rId25" Type="http://schemas.openxmlformats.org/officeDocument/2006/relationships/image" Target="../media/image150.png"/><Relationship Id="rId2" Type="http://schemas.openxmlformats.org/officeDocument/2006/relationships/image" Target="../media/image127.png"/><Relationship Id="rId16" Type="http://schemas.openxmlformats.org/officeDocument/2006/relationships/image" Target="../media/image141.png"/><Relationship Id="rId20" Type="http://schemas.openxmlformats.org/officeDocument/2006/relationships/image" Target="../media/image14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1.jpeg"/><Relationship Id="rId11" Type="http://schemas.openxmlformats.org/officeDocument/2006/relationships/image" Target="../media/image136.png"/><Relationship Id="rId24" Type="http://schemas.openxmlformats.org/officeDocument/2006/relationships/image" Target="../media/image149.emf"/><Relationship Id="rId5" Type="http://schemas.openxmlformats.org/officeDocument/2006/relationships/image" Target="../media/image130.jpeg"/><Relationship Id="rId15" Type="http://schemas.openxmlformats.org/officeDocument/2006/relationships/image" Target="../media/image140.png"/><Relationship Id="rId23" Type="http://schemas.openxmlformats.org/officeDocument/2006/relationships/image" Target="../media/image148.emf"/><Relationship Id="rId10" Type="http://schemas.openxmlformats.org/officeDocument/2006/relationships/image" Target="../media/image135.png"/><Relationship Id="rId19" Type="http://schemas.openxmlformats.org/officeDocument/2006/relationships/image" Target="../media/image144.png"/><Relationship Id="rId4" Type="http://schemas.openxmlformats.org/officeDocument/2006/relationships/image" Target="../media/image129.jpeg"/><Relationship Id="rId9" Type="http://schemas.openxmlformats.org/officeDocument/2006/relationships/image" Target="../media/image134.png"/><Relationship Id="rId14" Type="http://schemas.openxmlformats.org/officeDocument/2006/relationships/image" Target="../media/image139.png"/><Relationship Id="rId22" Type="http://schemas.openxmlformats.org/officeDocument/2006/relationships/image" Target="../media/image14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3.png"/><Relationship Id="rId18" Type="http://schemas.openxmlformats.org/officeDocument/2006/relationships/image" Target="../media/image168.png"/><Relationship Id="rId3" Type="http://schemas.openxmlformats.org/officeDocument/2006/relationships/image" Target="../media/image153.png"/><Relationship Id="rId21" Type="http://schemas.openxmlformats.org/officeDocument/2006/relationships/image" Target="../media/image171.png"/><Relationship Id="rId7" Type="http://schemas.openxmlformats.org/officeDocument/2006/relationships/image" Target="../media/image157.png"/><Relationship Id="rId12" Type="http://schemas.openxmlformats.org/officeDocument/2006/relationships/image" Target="../media/image162.png"/><Relationship Id="rId17" Type="http://schemas.openxmlformats.org/officeDocument/2006/relationships/image" Target="../media/image167.png"/><Relationship Id="rId2" Type="http://schemas.openxmlformats.org/officeDocument/2006/relationships/image" Target="../media/image152.png"/><Relationship Id="rId16" Type="http://schemas.openxmlformats.org/officeDocument/2006/relationships/image" Target="../media/image166.png"/><Relationship Id="rId20" Type="http://schemas.openxmlformats.org/officeDocument/2006/relationships/image" Target="../media/image17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55.jpeg"/><Relationship Id="rId15" Type="http://schemas.openxmlformats.org/officeDocument/2006/relationships/image" Target="../media/image165.png"/><Relationship Id="rId10" Type="http://schemas.openxmlformats.org/officeDocument/2006/relationships/image" Target="../media/image160.png"/><Relationship Id="rId19" Type="http://schemas.openxmlformats.org/officeDocument/2006/relationships/image" Target="../media/image169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Relationship Id="rId14" Type="http://schemas.openxmlformats.org/officeDocument/2006/relationships/image" Target="../media/image164.png"/><Relationship Id="rId22" Type="http://schemas.openxmlformats.org/officeDocument/2006/relationships/image" Target="../media/image17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emf"/><Relationship Id="rId13" Type="http://schemas.openxmlformats.org/officeDocument/2006/relationships/image" Target="../media/image185.emf"/><Relationship Id="rId18" Type="http://schemas.openxmlformats.org/officeDocument/2006/relationships/image" Target="../media/image190.png"/><Relationship Id="rId3" Type="http://schemas.openxmlformats.org/officeDocument/2006/relationships/image" Target="../media/image175.emf"/><Relationship Id="rId21" Type="http://schemas.openxmlformats.org/officeDocument/2006/relationships/image" Target="../media/image193.emf"/><Relationship Id="rId7" Type="http://schemas.openxmlformats.org/officeDocument/2006/relationships/image" Target="../media/image179.png"/><Relationship Id="rId12" Type="http://schemas.openxmlformats.org/officeDocument/2006/relationships/image" Target="../media/image184.png"/><Relationship Id="rId17" Type="http://schemas.openxmlformats.org/officeDocument/2006/relationships/image" Target="../media/image189.emf"/><Relationship Id="rId2" Type="http://schemas.openxmlformats.org/officeDocument/2006/relationships/image" Target="../media/image174.emf"/><Relationship Id="rId16" Type="http://schemas.openxmlformats.org/officeDocument/2006/relationships/image" Target="../media/image188.emf"/><Relationship Id="rId20" Type="http://schemas.openxmlformats.org/officeDocument/2006/relationships/image" Target="../media/image1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png"/><Relationship Id="rId11" Type="http://schemas.openxmlformats.org/officeDocument/2006/relationships/image" Target="../media/image183.emf"/><Relationship Id="rId24" Type="http://schemas.openxmlformats.org/officeDocument/2006/relationships/image" Target="../media/image196.png"/><Relationship Id="rId5" Type="http://schemas.openxmlformats.org/officeDocument/2006/relationships/image" Target="../media/image177.emf"/><Relationship Id="rId15" Type="http://schemas.openxmlformats.org/officeDocument/2006/relationships/image" Target="../media/image187.emf"/><Relationship Id="rId23" Type="http://schemas.openxmlformats.org/officeDocument/2006/relationships/image" Target="../media/image195.png"/><Relationship Id="rId10" Type="http://schemas.openxmlformats.org/officeDocument/2006/relationships/image" Target="../media/image182.png"/><Relationship Id="rId19" Type="http://schemas.openxmlformats.org/officeDocument/2006/relationships/image" Target="../media/image191.emf"/><Relationship Id="rId4" Type="http://schemas.openxmlformats.org/officeDocument/2006/relationships/image" Target="../media/image176.emf"/><Relationship Id="rId9" Type="http://schemas.openxmlformats.org/officeDocument/2006/relationships/image" Target="../media/image181.emf"/><Relationship Id="rId14" Type="http://schemas.openxmlformats.org/officeDocument/2006/relationships/image" Target="../media/image186.emf"/><Relationship Id="rId22" Type="http://schemas.openxmlformats.org/officeDocument/2006/relationships/image" Target="../media/image194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emf"/><Relationship Id="rId13" Type="http://schemas.openxmlformats.org/officeDocument/2006/relationships/image" Target="../media/image209.png"/><Relationship Id="rId18" Type="http://schemas.openxmlformats.org/officeDocument/2006/relationships/image" Target="../media/image214.png"/><Relationship Id="rId3" Type="http://schemas.openxmlformats.org/officeDocument/2006/relationships/image" Target="../media/image199.emf"/><Relationship Id="rId7" Type="http://schemas.openxmlformats.org/officeDocument/2006/relationships/image" Target="../media/image203.png"/><Relationship Id="rId12" Type="http://schemas.openxmlformats.org/officeDocument/2006/relationships/image" Target="../media/image208.jpeg"/><Relationship Id="rId17" Type="http://schemas.openxmlformats.org/officeDocument/2006/relationships/image" Target="../media/image213.emf"/><Relationship Id="rId2" Type="http://schemas.openxmlformats.org/officeDocument/2006/relationships/image" Target="../media/image198.png"/><Relationship Id="rId16" Type="http://schemas.openxmlformats.org/officeDocument/2006/relationships/image" Target="../media/image2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2.emf"/><Relationship Id="rId11" Type="http://schemas.openxmlformats.org/officeDocument/2006/relationships/image" Target="../media/image207.png"/><Relationship Id="rId5" Type="http://schemas.openxmlformats.org/officeDocument/2006/relationships/image" Target="../media/image201.emf"/><Relationship Id="rId15" Type="http://schemas.openxmlformats.org/officeDocument/2006/relationships/image" Target="../media/image211.png"/><Relationship Id="rId10" Type="http://schemas.openxmlformats.org/officeDocument/2006/relationships/image" Target="../media/image206.png"/><Relationship Id="rId19" Type="http://schemas.openxmlformats.org/officeDocument/2006/relationships/image" Target="../media/image215.png"/><Relationship Id="rId4" Type="http://schemas.openxmlformats.org/officeDocument/2006/relationships/image" Target="../media/image200.png"/><Relationship Id="rId9" Type="http://schemas.openxmlformats.org/officeDocument/2006/relationships/image" Target="../media/image205.png"/><Relationship Id="rId14" Type="http://schemas.openxmlformats.org/officeDocument/2006/relationships/image" Target="../media/image21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13" Type="http://schemas.openxmlformats.org/officeDocument/2006/relationships/image" Target="../media/image228.png"/><Relationship Id="rId18" Type="http://schemas.openxmlformats.org/officeDocument/2006/relationships/image" Target="../media/image233.png"/><Relationship Id="rId3" Type="http://schemas.openxmlformats.org/officeDocument/2006/relationships/image" Target="../media/image218.png"/><Relationship Id="rId21" Type="http://schemas.openxmlformats.org/officeDocument/2006/relationships/image" Target="../media/image236.png"/><Relationship Id="rId7" Type="http://schemas.openxmlformats.org/officeDocument/2006/relationships/image" Target="../media/image222.png"/><Relationship Id="rId12" Type="http://schemas.openxmlformats.org/officeDocument/2006/relationships/image" Target="../media/image227.png"/><Relationship Id="rId17" Type="http://schemas.openxmlformats.org/officeDocument/2006/relationships/image" Target="../media/image232.png"/><Relationship Id="rId25" Type="http://schemas.openxmlformats.org/officeDocument/2006/relationships/image" Target="../media/image240.png"/><Relationship Id="rId2" Type="http://schemas.openxmlformats.org/officeDocument/2006/relationships/image" Target="../media/image217.png"/><Relationship Id="rId16" Type="http://schemas.openxmlformats.org/officeDocument/2006/relationships/image" Target="../media/image231.emf"/><Relationship Id="rId20" Type="http://schemas.openxmlformats.org/officeDocument/2006/relationships/image" Target="../media/image2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1.jpeg"/><Relationship Id="rId11" Type="http://schemas.openxmlformats.org/officeDocument/2006/relationships/image" Target="../media/image226.png"/><Relationship Id="rId24" Type="http://schemas.openxmlformats.org/officeDocument/2006/relationships/image" Target="../media/image239.png"/><Relationship Id="rId5" Type="http://schemas.openxmlformats.org/officeDocument/2006/relationships/image" Target="../media/image220.emf"/><Relationship Id="rId15" Type="http://schemas.openxmlformats.org/officeDocument/2006/relationships/image" Target="../media/image230.emf"/><Relationship Id="rId23" Type="http://schemas.openxmlformats.org/officeDocument/2006/relationships/image" Target="../media/image238.png"/><Relationship Id="rId10" Type="http://schemas.openxmlformats.org/officeDocument/2006/relationships/image" Target="../media/image225.png"/><Relationship Id="rId19" Type="http://schemas.openxmlformats.org/officeDocument/2006/relationships/image" Target="../media/image234.png"/><Relationship Id="rId4" Type="http://schemas.openxmlformats.org/officeDocument/2006/relationships/image" Target="../media/image219.emf"/><Relationship Id="rId9" Type="http://schemas.openxmlformats.org/officeDocument/2006/relationships/image" Target="../media/image224.png"/><Relationship Id="rId14" Type="http://schemas.openxmlformats.org/officeDocument/2006/relationships/image" Target="../media/image229.png"/><Relationship Id="rId22" Type="http://schemas.openxmlformats.org/officeDocument/2006/relationships/image" Target="../media/image23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6.png"/><Relationship Id="rId5" Type="http://schemas.openxmlformats.org/officeDocument/2006/relationships/image" Target="../media/image245.png"/><Relationship Id="rId4" Type="http://schemas.openxmlformats.org/officeDocument/2006/relationships/image" Target="../media/image2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13" Type="http://schemas.openxmlformats.org/officeDocument/2006/relationships/image" Target="../media/image256.png"/><Relationship Id="rId3" Type="http://schemas.openxmlformats.org/officeDocument/2006/relationships/image" Target="../media/image247.png"/><Relationship Id="rId7" Type="http://schemas.openxmlformats.org/officeDocument/2006/relationships/image" Target="../media/image250.png"/><Relationship Id="rId12" Type="http://schemas.openxmlformats.org/officeDocument/2006/relationships/image" Target="../media/image2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9.png"/><Relationship Id="rId11" Type="http://schemas.openxmlformats.org/officeDocument/2006/relationships/image" Target="../media/image254.png"/><Relationship Id="rId5" Type="http://schemas.openxmlformats.org/officeDocument/2006/relationships/image" Target="../media/image248.png"/><Relationship Id="rId10" Type="http://schemas.openxmlformats.org/officeDocument/2006/relationships/image" Target="../media/image253.png"/><Relationship Id="rId4" Type="http://schemas.openxmlformats.org/officeDocument/2006/relationships/image" Target="../media/image6.png"/><Relationship Id="rId9" Type="http://schemas.openxmlformats.org/officeDocument/2006/relationships/image" Target="../media/image25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png"/><Relationship Id="rId3" Type="http://schemas.openxmlformats.org/officeDocument/2006/relationships/image" Target="../media/image247.png"/><Relationship Id="rId7" Type="http://schemas.openxmlformats.org/officeDocument/2006/relationships/image" Target="../media/image25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57.png"/><Relationship Id="rId4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7" Type="http://schemas.openxmlformats.org/officeDocument/2006/relationships/image" Target="../media/image263.png"/><Relationship Id="rId2" Type="http://schemas.openxmlformats.org/officeDocument/2006/relationships/image" Target="../media/image2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62.png"/><Relationship Id="rId4" Type="http://schemas.openxmlformats.org/officeDocument/2006/relationships/image" Target="../media/image261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8.png"/><Relationship Id="rId3" Type="http://schemas.openxmlformats.org/officeDocument/2006/relationships/image" Target="../media/image247.png"/><Relationship Id="rId7" Type="http://schemas.openxmlformats.org/officeDocument/2006/relationships/image" Target="../media/image267.png"/><Relationship Id="rId2" Type="http://schemas.openxmlformats.org/officeDocument/2006/relationships/image" Target="../media/image2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6.png"/><Relationship Id="rId5" Type="http://schemas.openxmlformats.org/officeDocument/2006/relationships/image" Target="../media/image265.png"/><Relationship Id="rId10" Type="http://schemas.openxmlformats.org/officeDocument/2006/relationships/image" Target="../media/image269.png"/><Relationship Id="rId4" Type="http://schemas.openxmlformats.org/officeDocument/2006/relationships/image" Target="../media/image13.png"/><Relationship Id="rId9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6.png"/><Relationship Id="rId3" Type="http://schemas.openxmlformats.org/officeDocument/2006/relationships/image" Target="../media/image271.png"/><Relationship Id="rId7" Type="http://schemas.openxmlformats.org/officeDocument/2006/relationships/image" Target="../media/image275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4.png"/><Relationship Id="rId5" Type="http://schemas.openxmlformats.org/officeDocument/2006/relationships/image" Target="../media/image273.png"/><Relationship Id="rId4" Type="http://schemas.openxmlformats.org/officeDocument/2006/relationships/image" Target="../media/image272.png"/><Relationship Id="rId9" Type="http://schemas.openxmlformats.org/officeDocument/2006/relationships/image" Target="../media/image27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png"/><Relationship Id="rId13" Type="http://schemas.openxmlformats.org/officeDocument/2006/relationships/image" Target="../media/image242.png"/><Relationship Id="rId3" Type="http://schemas.openxmlformats.org/officeDocument/2006/relationships/image" Target="../media/image279.png"/><Relationship Id="rId7" Type="http://schemas.openxmlformats.org/officeDocument/2006/relationships/image" Target="../media/image283.png"/><Relationship Id="rId12" Type="http://schemas.openxmlformats.org/officeDocument/2006/relationships/image" Target="../media/image288.png"/><Relationship Id="rId17" Type="http://schemas.openxmlformats.org/officeDocument/2006/relationships/image" Target="../media/image289.png"/><Relationship Id="rId2" Type="http://schemas.openxmlformats.org/officeDocument/2006/relationships/image" Target="../media/image278.png"/><Relationship Id="rId16" Type="http://schemas.openxmlformats.org/officeDocument/2006/relationships/image" Target="../media/image2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2.png"/><Relationship Id="rId11" Type="http://schemas.openxmlformats.org/officeDocument/2006/relationships/image" Target="../media/image287.png"/><Relationship Id="rId5" Type="http://schemas.openxmlformats.org/officeDocument/2006/relationships/image" Target="../media/image281.png"/><Relationship Id="rId15" Type="http://schemas.openxmlformats.org/officeDocument/2006/relationships/image" Target="../media/image244.png"/><Relationship Id="rId10" Type="http://schemas.openxmlformats.org/officeDocument/2006/relationships/image" Target="../media/image286.png"/><Relationship Id="rId4" Type="http://schemas.openxmlformats.org/officeDocument/2006/relationships/image" Target="../media/image280.png"/><Relationship Id="rId9" Type="http://schemas.openxmlformats.org/officeDocument/2006/relationships/image" Target="../media/image285.png"/><Relationship Id="rId14" Type="http://schemas.openxmlformats.org/officeDocument/2006/relationships/image" Target="../media/image24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jpe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5F10540E-476C-4117-804E-4C4356442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6178" y="4089288"/>
            <a:ext cx="3093890" cy="254060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107ADA6-F63E-419D-9FF3-C2364AFD47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3994" y="2859221"/>
            <a:ext cx="2443724" cy="197892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AA83A1-78F5-438A-B486-92850FFEC0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435" y="199027"/>
            <a:ext cx="1837327" cy="184482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072CA87-0D10-43EE-903A-CAB992F8E7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7735" y="283935"/>
            <a:ext cx="2333751" cy="1486115"/>
          </a:xfrm>
          <a:prstGeom prst="rect">
            <a:avLst/>
          </a:prstGeom>
        </p:spPr>
      </p:pic>
      <p:pic>
        <p:nvPicPr>
          <p:cNvPr id="7" name="图片 13">
            <a:extLst>
              <a:ext uri="{FF2B5EF4-FFF2-40B4-BE49-F238E27FC236}">
                <a16:creationId xmlns:a16="http://schemas.microsoft.com/office/drawing/2014/main" id="{177F92D5-375B-4784-A0C6-B64D2F1C29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668000" y="6040895"/>
            <a:ext cx="324544" cy="182556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10276" y="6296105"/>
            <a:ext cx="4114800" cy="365125"/>
          </a:xfrm>
        </p:spPr>
        <p:txBody>
          <a:bodyPr/>
          <a:lstStyle/>
          <a:p>
            <a:pPr defTabSz="514350">
              <a:defRPr/>
            </a:pPr>
            <a:r>
              <a:rPr lang="zh-TW" altLang="en-US" sz="506" cap="all">
                <a:solidFill>
                  <a:srgbClr val="FFFFFF"/>
                </a:solidFill>
                <a:latin typeface="Calibri" panose="020F0502020204030204"/>
                <a:ea typeface="新細明體" panose="02020500000000000000" pitchFamily="18" charset="-120"/>
              </a:rPr>
              <a:t>美洲華語 版權所有   作者許笑濃 </a:t>
            </a:r>
            <a:endParaRPr lang="en-US" sz="506" cap="all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A96A7C1-9FD3-4EA1-B38B-A3FB486A0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1874519"/>
            <a:ext cx="11091672" cy="1920240"/>
          </a:xfrm>
        </p:spPr>
        <p:txBody>
          <a:bodyPr anchor="ctr">
            <a:noAutofit/>
          </a:bodyPr>
          <a:lstStyle/>
          <a:p>
            <a:pPr algn="ctr">
              <a:lnSpc>
                <a:spcPct val="125000"/>
              </a:lnSpc>
            </a:pPr>
            <a:r>
              <a:rPr sz="3400" b="1" dirty="0" err="1">
                <a:solidFill>
                  <a:srgbClr val="C00000"/>
                </a:solidFill>
                <a:latin typeface="LiSu"/>
              </a:rPr>
              <a:t>美洲華語課本複習導引</a:t>
            </a:r>
            <a:r>
              <a:rPr sz="3400" b="1" dirty="0">
                <a:solidFill>
                  <a:srgbClr val="C00000"/>
                </a:solidFill>
                <a:latin typeface="LiSu"/>
              </a:rPr>
              <a:t> PPT</a:t>
            </a:r>
            <a:endParaRPr lang="en-US" sz="3600" b="1" dirty="0">
              <a:solidFill>
                <a:srgbClr val="CC00FF"/>
              </a:solidFill>
              <a:latin typeface="KaiTi" charset="-122"/>
              <a:ea typeface="KaiTi" charset="-122"/>
            </a:endParaRPr>
          </a:p>
          <a:p>
            <a:pPr algn="ctr">
              <a:lnSpc>
                <a:spcPct val="125000"/>
              </a:lnSpc>
            </a:pPr>
            <a:r>
              <a:rPr sz="2000" b="1" dirty="0">
                <a:solidFill>
                  <a:srgbClr val="C00000"/>
                </a:solidFill>
                <a:latin typeface="LiSu"/>
              </a:rPr>
              <a:t>（</a:t>
            </a:r>
            <a:r>
              <a:rPr sz="2000" b="1" dirty="0" err="1">
                <a:solidFill>
                  <a:srgbClr val="C00000"/>
                </a:solidFill>
                <a:latin typeface="LiSu"/>
              </a:rPr>
              <a:t>建議</a:t>
            </a:r>
            <a:r>
              <a:rPr lang="zh-TW" altLang="en-US" sz="2000" b="1" dirty="0">
                <a:solidFill>
                  <a:srgbClr val="C00000"/>
                </a:solidFill>
                <a:latin typeface="LiSu"/>
              </a:rPr>
              <a:t>老師們 </a:t>
            </a:r>
            <a:r>
              <a:rPr sz="2000" b="1" dirty="0">
                <a:solidFill>
                  <a:srgbClr val="C00000"/>
                </a:solidFill>
                <a:latin typeface="LiSu"/>
              </a:rPr>
              <a:t>在</a:t>
            </a:r>
            <a:r>
              <a:rPr lang="zh-TW" altLang="en-US" sz="2000" b="1" dirty="0">
                <a:solidFill>
                  <a:srgbClr val="C00000"/>
                </a:solidFill>
                <a:latin typeface="LiSu"/>
              </a:rPr>
              <a:t>開學時</a:t>
            </a:r>
            <a:r>
              <a:rPr sz="2000" b="1" dirty="0" err="1">
                <a:solidFill>
                  <a:srgbClr val="C00000"/>
                </a:solidFill>
                <a:latin typeface="LiSu"/>
              </a:rPr>
              <a:t>使用</a:t>
            </a:r>
            <a:r>
              <a:rPr sz="2000" b="1" dirty="0">
                <a:solidFill>
                  <a:srgbClr val="C00000"/>
                </a:solidFill>
                <a:latin typeface="LiSu"/>
              </a:rPr>
              <a:t>）</a:t>
            </a:r>
          </a:p>
          <a:p>
            <a:pPr algn="ctr">
              <a:lnSpc>
                <a:spcPct val="125000"/>
              </a:lnSpc>
            </a:pPr>
            <a:r>
              <a:rPr sz="2600" b="1" dirty="0" err="1">
                <a:solidFill>
                  <a:srgbClr val="C00000"/>
                </a:solidFill>
                <a:latin typeface="LiSu"/>
              </a:rPr>
              <a:t>許笑濃</a:t>
            </a:r>
            <a:r>
              <a:rPr sz="2600" b="1" dirty="0">
                <a:solidFill>
                  <a:srgbClr val="C00000"/>
                </a:solidFill>
                <a:latin typeface="LiSu"/>
              </a:rPr>
              <a:t>　</a:t>
            </a:r>
            <a:r>
              <a:rPr sz="2600" b="1" dirty="0" err="1">
                <a:solidFill>
                  <a:srgbClr val="C00000"/>
                </a:solidFill>
                <a:latin typeface="LiSu"/>
              </a:rPr>
              <a:t>主編</a:t>
            </a:r>
            <a:r>
              <a:rPr sz="2600" b="1" dirty="0">
                <a:solidFill>
                  <a:srgbClr val="C00000"/>
                </a:solidFill>
                <a:latin typeface="LiSu"/>
              </a:rPr>
              <a:t>/</a:t>
            </a:r>
            <a:r>
              <a:rPr sz="2600" b="1" dirty="0" err="1">
                <a:solidFill>
                  <a:srgbClr val="C00000"/>
                </a:solidFill>
                <a:latin typeface="LiSu"/>
              </a:rPr>
              <a:t>作者</a:t>
            </a:r>
            <a:endParaRPr sz="2600" b="1" dirty="0">
              <a:solidFill>
                <a:srgbClr val="C00000"/>
              </a:solidFill>
              <a:latin typeface="LiSu"/>
            </a:endParaRPr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F73C2B42-F100-447F-BAEF-DE484209D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9" y="5665589"/>
            <a:ext cx="979141" cy="4648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/>
              </a:rPr>
              <a:t>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F3BB5E-E76E-487D-A47E-CB11B4AC88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4320" y="4784263"/>
            <a:ext cx="2253831" cy="1830416"/>
          </a:xfrm>
          <a:prstGeom prst="rect">
            <a:avLst/>
          </a:prstGeom>
        </p:spPr>
      </p:pic>
      <p:pic>
        <p:nvPicPr>
          <p:cNvPr id="21" name="Content Placeholder 5">
            <a:extLst>
              <a:ext uri="{FF2B5EF4-FFF2-40B4-BE49-F238E27FC236}">
                <a16:creationId xmlns:a16="http://schemas.microsoft.com/office/drawing/2014/main" id="{D7D36880-39A0-4B7E-930E-3343932B69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2260" y="1830461"/>
            <a:ext cx="784253" cy="165920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42F51CF-E62B-47C3-BA50-B3DAE0B192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36079" y="131344"/>
            <a:ext cx="1728658" cy="15483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9A402FF-C2E5-4B25-A87D-CE7A17075A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74132" y="353277"/>
            <a:ext cx="1258912" cy="141399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1A8E910-4225-49FD-B3A7-728605CF519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3513179" y="3849777"/>
            <a:ext cx="1050096" cy="134406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06314B9-C6F8-44E5-A1B1-E7396FB115A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59974" y="157097"/>
            <a:ext cx="1942855" cy="171380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A885274-323F-4211-9DA6-90E1449632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02659" y="5215272"/>
            <a:ext cx="1415971" cy="145376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93FA6FE-95B3-457B-8E9D-CFC14D0A810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8462" y="2106152"/>
            <a:ext cx="1560879" cy="132724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8FF698A-AF10-43B5-8AD1-6D5157314F8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3369" y="4677342"/>
            <a:ext cx="2189525" cy="185454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E3CE681-E099-47A6-9B76-6F6559D6F34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8594903" y="4782628"/>
            <a:ext cx="1734308" cy="19180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8DCC5F-F912-4770-8D21-A4F45ACA007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6502" y="3456490"/>
            <a:ext cx="2432581" cy="11407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D1F0E5-C3BD-4568-AE2D-BE4FC087095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2354655" y="3419671"/>
            <a:ext cx="1360371" cy="16763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16B960-6812-4247-A3DE-06165309073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54999" y="247390"/>
            <a:ext cx="1126808" cy="13054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71FF92C-E76D-4C9C-9669-448079277A1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31502" y="278607"/>
            <a:ext cx="936177" cy="14018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56DDBF3-4612-4920-8E4D-68B2388D464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939254" y="1445603"/>
            <a:ext cx="1126809" cy="148264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D87AEB9-B093-4699-810F-10CD0DBB82D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flipH="1">
            <a:off x="10744969" y="3796675"/>
            <a:ext cx="1130600" cy="122625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37902F0-2A49-4036-848C-FFC3BAD1D7C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432741" y="208214"/>
            <a:ext cx="1066949" cy="183564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274051D-8E9C-479B-A5FD-16813923E17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001801" y="1899799"/>
            <a:ext cx="1095528" cy="182905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55B04F4-52C5-437E-865E-39826412F1E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897461" y="4171933"/>
            <a:ext cx="1414339" cy="240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511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9E74DE1-EBCA-40C4-A5E4-D7AE55E65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2DE8E7-9910-497B-8AB6-8326788C2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29" y="1092820"/>
            <a:ext cx="11363093" cy="526353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85BE8AE-28E9-4970-8D61-31C6CFB89D81}"/>
              </a:ext>
            </a:extLst>
          </p:cNvPr>
          <p:cNvSpPr/>
          <p:nvPr/>
        </p:nvSpPr>
        <p:spPr>
          <a:xfrm>
            <a:off x="4038600" y="379141"/>
            <a:ext cx="4514387" cy="607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/>
              <a:t>美洲華語 第二冊目錄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1421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79A388EA-200F-4578-B0BE-9E697124B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5060" y="2478513"/>
            <a:ext cx="2680770" cy="164095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0267" y="208729"/>
            <a:ext cx="5244030" cy="633600"/>
          </a:xfrm>
          <a:ln w="12700">
            <a:solidFill>
              <a:srgbClr val="00B0F0"/>
            </a:solidFill>
          </a:ln>
          <a:effectLst/>
        </p:spPr>
        <p:txBody>
          <a:bodyPr>
            <a:noAutofit/>
          </a:bodyPr>
          <a:lstStyle/>
          <a:p>
            <a:r>
              <a:rPr lang="zh-TW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美洲華語第二冊  </a:t>
            </a:r>
            <a:r>
              <a:rPr lang="zh-CN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這是</a:t>
            </a:r>
            <a:r>
              <a:rPr lang="zh-TW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二年級</a:t>
            </a:r>
            <a:r>
              <a:rPr lang="zh-CN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的我們！</a:t>
            </a:r>
            <a:endParaRPr lang="zh-TW" altLang="en-US" sz="2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98" y="4969052"/>
            <a:ext cx="2344296" cy="157517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FD4D98B-114D-4984-929F-595AD1164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8D616F47-C118-47CC-A6B4-EF0F2ADE9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029" y="2615237"/>
            <a:ext cx="2180301" cy="181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A28156-F77F-44E8-9289-C68FDE8D59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632" y="2777875"/>
            <a:ext cx="2527215" cy="17097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5CEA45A-6335-48A1-B748-B1474915D2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5421" y="2818648"/>
            <a:ext cx="2368377" cy="19944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9015216-C1B2-4742-9798-71E79F6119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1863" y="399059"/>
            <a:ext cx="2441537" cy="20123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7FA461-9180-4650-BD69-84BCDB0219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4663" y="4980527"/>
            <a:ext cx="1859466" cy="15882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04CC4B4-3AE5-4BF3-AA04-70048813EE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87585" y="4506212"/>
            <a:ext cx="2180301" cy="146586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A2509AD-FC5F-4C57-A398-3A569CB77B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32258" y="326681"/>
            <a:ext cx="1665684" cy="21913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294B6AE-A18C-4B64-A5C5-5E7559EC60F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37042" y="4616027"/>
            <a:ext cx="2108710" cy="1465860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5482B9F-9FC3-41BD-A7AB-DA536EE0761A}"/>
              </a:ext>
            </a:extLst>
          </p:cNvPr>
          <p:cNvSpPr/>
          <p:nvPr/>
        </p:nvSpPr>
        <p:spPr>
          <a:xfrm>
            <a:off x="3146595" y="5963090"/>
            <a:ext cx="28377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好了好了！我的門牙掉了！</a:t>
            </a:r>
            <a:endParaRPr lang="en-US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BCDD647-6488-4826-B78F-250A8DAAAB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0735" y="909400"/>
            <a:ext cx="4367081" cy="1624391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74BAE9C-4A62-46D9-BD83-E6A146131719}"/>
              </a:ext>
            </a:extLst>
          </p:cNvPr>
          <p:cNvSpPr/>
          <p:nvPr/>
        </p:nvSpPr>
        <p:spPr>
          <a:xfrm>
            <a:off x="10297942" y="2121802"/>
            <a:ext cx="1866492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哥哥，這個謎語不好猜！</a:t>
            </a:r>
            <a:endParaRPr lang="en-US" dirty="0"/>
          </a:p>
        </p:txBody>
      </p:sp>
      <p:graphicFrame>
        <p:nvGraphicFramePr>
          <p:cNvPr id="35" name="Table 35">
            <a:extLst>
              <a:ext uri="{FF2B5EF4-FFF2-40B4-BE49-F238E27FC236}">
                <a16:creationId xmlns:a16="http://schemas.microsoft.com/office/drawing/2014/main" id="{FF46E35D-23F4-4967-8D9F-FB77C89CFFFD}"/>
              </a:ext>
            </a:extLst>
          </p:cNvPr>
          <p:cNvGraphicFramePr>
            <a:graphicFrameLocks noGrp="1"/>
          </p:cNvGraphicFramePr>
          <p:nvPr/>
        </p:nvGraphicFramePr>
        <p:xfrm>
          <a:off x="5020734" y="2040602"/>
          <a:ext cx="338086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0864">
                  <a:extLst>
                    <a:ext uri="{9D8B030D-6E8A-4147-A177-3AD203B41FA5}">
                      <a16:colId xmlns:a16="http://schemas.microsoft.com/office/drawing/2014/main" val="31195999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zh-CN" altLang="en-US" b="0" dirty="0">
                          <a:solidFill>
                            <a:schemeClr val="bg1"/>
                          </a:solidFill>
                        </a:rPr>
                        <a:t>猜謎語的獎品</a:t>
                      </a:r>
                      <a:r>
                        <a:rPr lang="en-US" altLang="zh-CN" b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zh-CN" altLang="en-US" b="0" dirty="0">
                          <a:solidFill>
                            <a:schemeClr val="bg1"/>
                          </a:solidFill>
                        </a:rPr>
                        <a:t>叔叔的這頂帽子。</a:t>
                      </a:r>
                      <a:endParaRPr lang="en-US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50496"/>
                  </a:ext>
                </a:extLst>
              </a:tr>
            </a:tbl>
          </a:graphicData>
        </a:graphic>
      </p:graphicFrame>
      <p:graphicFrame>
        <p:nvGraphicFramePr>
          <p:cNvPr id="36" name="Table 36">
            <a:extLst>
              <a:ext uri="{FF2B5EF4-FFF2-40B4-BE49-F238E27FC236}">
                <a16:creationId xmlns:a16="http://schemas.microsoft.com/office/drawing/2014/main" id="{500E8BD4-6B01-4385-BAA9-A05DECC541C3}"/>
              </a:ext>
            </a:extLst>
          </p:cNvPr>
          <p:cNvGraphicFramePr>
            <a:graphicFrameLocks noGrp="1"/>
          </p:cNvGraphicFramePr>
          <p:nvPr/>
        </p:nvGraphicFramePr>
        <p:xfrm>
          <a:off x="213081" y="4603292"/>
          <a:ext cx="248555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5554">
                  <a:extLst>
                    <a:ext uri="{9D8B030D-6E8A-4147-A177-3AD203B41FA5}">
                      <a16:colId xmlns:a16="http://schemas.microsoft.com/office/drawing/2014/main" val="36633842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中中教中文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938239"/>
                  </a:ext>
                </a:extLst>
              </a:tr>
            </a:tbl>
          </a:graphicData>
        </a:graphic>
      </p:graphicFrame>
      <p:graphicFrame>
        <p:nvGraphicFramePr>
          <p:cNvPr id="38" name="Table 35">
            <a:extLst>
              <a:ext uri="{FF2B5EF4-FFF2-40B4-BE49-F238E27FC236}">
                <a16:creationId xmlns:a16="http://schemas.microsoft.com/office/drawing/2014/main" id="{4F43E5CD-D37D-435E-8420-C4252142D650}"/>
              </a:ext>
            </a:extLst>
          </p:cNvPr>
          <p:cNvGraphicFramePr>
            <a:graphicFrameLocks noGrp="1"/>
          </p:cNvGraphicFramePr>
          <p:nvPr/>
        </p:nvGraphicFramePr>
        <p:xfrm>
          <a:off x="9172100" y="4487645"/>
          <a:ext cx="247105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1059">
                  <a:extLst>
                    <a:ext uri="{9D8B030D-6E8A-4147-A177-3AD203B41FA5}">
                      <a16:colId xmlns:a16="http://schemas.microsoft.com/office/drawing/2014/main" val="31195999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bg1"/>
                          </a:solidFill>
                        </a:rPr>
                        <a:t>我們一起吃午餐。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50496"/>
                  </a:ext>
                </a:extLst>
              </a:tr>
            </a:tbl>
          </a:graphicData>
        </a:graphic>
      </p:graphicFrame>
      <p:sp>
        <p:nvSpPr>
          <p:cNvPr id="39" name="Rectangle 38">
            <a:extLst>
              <a:ext uri="{FF2B5EF4-FFF2-40B4-BE49-F238E27FC236}">
                <a16:creationId xmlns:a16="http://schemas.microsoft.com/office/drawing/2014/main" id="{FB716FE3-1B15-444C-8CBC-5D6983E0B4EE}"/>
              </a:ext>
            </a:extLst>
          </p:cNvPr>
          <p:cNvSpPr/>
          <p:nvPr/>
        </p:nvSpPr>
        <p:spPr>
          <a:xfrm>
            <a:off x="6876232" y="4221696"/>
            <a:ext cx="1866492" cy="4274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友友的午餐呢？</a:t>
            </a:r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C3B629C-83E9-4C5E-A08D-074BC8624B17}"/>
              </a:ext>
            </a:extLst>
          </p:cNvPr>
          <p:cNvSpPr/>
          <p:nvPr/>
        </p:nvSpPr>
        <p:spPr>
          <a:xfrm>
            <a:off x="3135625" y="3969178"/>
            <a:ext cx="2978848" cy="5675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昨晚牙仙子送給友友一塊錢</a:t>
            </a:r>
            <a:endParaRPr lang="en-US" dirty="0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2B7420E5-3089-469C-8483-B58EB06712A3}"/>
              </a:ext>
            </a:extLst>
          </p:cNvPr>
          <p:cNvSpPr/>
          <p:nvPr/>
        </p:nvSpPr>
        <p:spPr>
          <a:xfrm>
            <a:off x="6986498" y="5884013"/>
            <a:ext cx="1985435" cy="4249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中中跟爸爸吹牛！</a:t>
            </a:r>
            <a:endParaRPr lang="en-US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86AC5A50-3999-4E38-90A2-310C753FEB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07629" y="350435"/>
            <a:ext cx="1156169" cy="159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83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087CAB-3A51-F569-2624-74C0BAD50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48640" y="411480"/>
            <a:ext cx="1325880" cy="530352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第三冊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7400" y="465829"/>
            <a:ext cx="9585655" cy="42165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12000"/>
              </a:lnSpc>
            </a:pPr>
            <a:r>
              <a:rPr lang="zh-TW" altLang="en-US" sz="2600" b="1" dirty="0">
                <a:solidFill>
                  <a:srgbClr val="073763"/>
                </a:solidFill>
              </a:rPr>
              <a:t>第三冊老師 </a:t>
            </a:r>
            <a:r>
              <a:rPr lang="en-US" altLang="zh-TW" sz="2600" b="1" dirty="0">
                <a:solidFill>
                  <a:srgbClr val="073763"/>
                </a:solidFill>
              </a:rPr>
              <a:t>~</a:t>
            </a:r>
            <a:r>
              <a:rPr lang="zh-TW" altLang="en-US" sz="2600" b="1" dirty="0">
                <a:solidFill>
                  <a:srgbClr val="073763"/>
                </a:solidFill>
              </a:rPr>
              <a:t>複習第二冊的題目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70432"/>
            <a:ext cx="11094415" cy="205505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endParaRPr lang="en-US" b="0" dirty="0">
              <a:solidFill>
                <a:srgbClr val="5B6B7C"/>
              </a:solidFill>
            </a:endParaRPr>
          </a:p>
          <a:p>
            <a:pPr algn="l">
              <a:lnSpc>
                <a:spcPct val="115000"/>
              </a:lnSpc>
            </a:pPr>
            <a:endParaRPr lang="en-US" b="0" dirty="0">
              <a:solidFill>
                <a:srgbClr val="5B6B7C"/>
              </a:solidFill>
            </a:endParaRPr>
          </a:p>
          <a:p>
            <a:pPr algn="l">
              <a:lnSpc>
                <a:spcPct val="115000"/>
              </a:lnSpc>
            </a:pPr>
            <a:r>
              <a:rPr b="0" dirty="0" err="1">
                <a:solidFill>
                  <a:srgbClr val="5B6B7C"/>
                </a:solidFill>
              </a:rPr>
              <a:t>老師可以說</a:t>
            </a:r>
            <a:r>
              <a:rPr b="0" dirty="0">
                <a:solidFill>
                  <a:srgbClr val="5B6B7C"/>
                </a:solidFill>
              </a:rPr>
              <a:t>：「</a:t>
            </a:r>
            <a:r>
              <a:rPr b="0" dirty="0" err="1">
                <a:solidFill>
                  <a:srgbClr val="5B6B7C"/>
                </a:solidFill>
              </a:rPr>
              <a:t>記得嗎？這四個小朋友在二年級的時候，發生了好多有趣的事</a:t>
            </a:r>
            <a:r>
              <a:rPr b="0" dirty="0">
                <a:solidFill>
                  <a:srgbClr val="5B6B7C"/>
                </a:solidFill>
              </a:rPr>
              <a:t>！」</a:t>
            </a:r>
            <a:r>
              <a:rPr b="0" dirty="0" err="1">
                <a:solidFill>
                  <a:srgbClr val="5B6B7C"/>
                </a:solidFill>
              </a:rPr>
              <a:t>讓學生看圖搶答</a:t>
            </a:r>
            <a:r>
              <a:rPr b="0" dirty="0">
                <a:solidFill>
                  <a:srgbClr val="5B6B7C"/>
                </a:solidFill>
              </a:rPr>
              <a:t>。</a:t>
            </a:r>
            <a:endParaRPr lang="en-US" b="0" dirty="0">
              <a:solidFill>
                <a:srgbClr val="5B6B7C"/>
              </a:solidFill>
            </a:endParaRPr>
          </a:p>
          <a:p>
            <a:pPr algn="l">
              <a:lnSpc>
                <a:spcPct val="115000"/>
              </a:lnSpc>
            </a:pPr>
            <a:endParaRPr lang="en-US" sz="3200" b="0" dirty="0">
              <a:solidFill>
                <a:srgbClr val="5B6B7C"/>
              </a:solidFill>
            </a:endParaRPr>
          </a:p>
          <a:p>
            <a:pPr algn="l">
              <a:lnSpc>
                <a:spcPct val="115000"/>
              </a:lnSpc>
            </a:pPr>
            <a:endParaRPr sz="3200" b="0" dirty="0">
              <a:solidFill>
                <a:srgbClr val="5B6B7C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48640" y="2037588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39" y="2048256"/>
            <a:ext cx="10637215" cy="5042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200" b="0">
                <a:solidFill>
                  <a:srgbClr val="0B4F8A"/>
                </a:solidFill>
              </a:rPr>
              <a:t>誰的門牙掉了？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2814828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39" y="2825496"/>
            <a:ext cx="10637215" cy="5042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200" b="0">
                <a:solidFill>
                  <a:srgbClr val="0B4F8A"/>
                </a:solidFill>
              </a:rPr>
              <a:t>牙仙子給了友友多少錢？</a:t>
            </a:r>
          </a:p>
        </p:txBody>
      </p:sp>
      <p:sp>
        <p:nvSpPr>
          <p:cNvPr id="12" name="Oval 11"/>
          <p:cNvSpPr/>
          <p:nvPr/>
        </p:nvSpPr>
        <p:spPr>
          <a:xfrm>
            <a:off x="548640" y="3592068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39" y="3602736"/>
            <a:ext cx="10637215" cy="5042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200" b="0">
                <a:solidFill>
                  <a:srgbClr val="0B4F8A"/>
                </a:solidFill>
              </a:rPr>
              <a:t>中中為什麼教中文？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4369308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39" y="4379976"/>
            <a:ext cx="10637215" cy="5042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200" b="0">
                <a:solidFill>
                  <a:srgbClr val="0B4F8A"/>
                </a:solidFill>
              </a:rPr>
              <a:t>他們猜謎語，最後的獎品是什麼？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5146548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5839" y="5157216"/>
            <a:ext cx="10637215" cy="5042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200" b="0">
                <a:solidFill>
                  <a:srgbClr val="0B4F8A"/>
                </a:solidFill>
              </a:rPr>
              <a:t>友友的午餐到哪裡去了？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9F16BB-214B-965B-4826-9C5432E2097E}"/>
              </a:ext>
            </a:extLst>
          </p:cNvPr>
          <p:cNvSpPr txBox="1"/>
          <p:nvPr/>
        </p:nvSpPr>
        <p:spPr>
          <a:xfrm>
            <a:off x="704088" y="916535"/>
            <a:ext cx="4675895" cy="5924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endParaRPr lang="en-US" b="1" i="0" dirty="0">
              <a:solidFill>
                <a:srgbClr val="C1560A"/>
              </a:solidFill>
            </a:endParaRPr>
          </a:p>
          <a:p>
            <a:pPr algn="l">
              <a:lnSpc>
                <a:spcPct val="110000"/>
              </a:lnSpc>
            </a:pPr>
            <a:r>
              <a:rPr b="1" i="0" dirty="0" err="1">
                <a:solidFill>
                  <a:srgbClr val="C1560A"/>
                </a:solidFill>
              </a:rPr>
              <a:t>複習提示</a:t>
            </a:r>
            <a:r>
              <a:rPr lang="zh-TW" altLang="en-US" b="1" i="0" dirty="0">
                <a:solidFill>
                  <a:srgbClr val="C1560A"/>
                </a:solidFill>
              </a:rPr>
              <a:t> </a:t>
            </a:r>
            <a:r>
              <a:rPr lang="en-US" altLang="zh-TW" b="1" i="0" dirty="0">
                <a:solidFill>
                  <a:srgbClr val="C1560A"/>
                </a:solidFill>
              </a:rPr>
              <a:t>(</a:t>
            </a:r>
            <a:r>
              <a:rPr lang="zh-TW" altLang="en-US" b="1" i="0" dirty="0">
                <a:solidFill>
                  <a:srgbClr val="C1560A"/>
                </a:solidFill>
              </a:rPr>
              <a:t>請全班學生看著一張圖片回答問題</a:t>
            </a:r>
            <a:r>
              <a:rPr lang="en-US" altLang="zh-TW" b="1" i="0" dirty="0">
                <a:solidFill>
                  <a:srgbClr val="C1560A"/>
                </a:solidFill>
              </a:rPr>
              <a:t>)</a:t>
            </a:r>
            <a:endParaRPr b="1" i="0" dirty="0">
              <a:solidFill>
                <a:srgbClr val="C156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098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900BE3-76F0-4E4E-88BC-953D2C436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928B48-2CF1-4AA2-BA3D-7BBFB1EFE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37" y="1126273"/>
            <a:ext cx="11385395" cy="5545314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EBB4232-B3FA-4356-9B43-7344CB998FD4}"/>
              </a:ext>
            </a:extLst>
          </p:cNvPr>
          <p:cNvSpPr/>
          <p:nvPr/>
        </p:nvSpPr>
        <p:spPr>
          <a:xfrm>
            <a:off x="4038600" y="379141"/>
            <a:ext cx="4514387" cy="607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/>
              <a:t>美洲華語 第三冊目錄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96891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4152" y="442670"/>
            <a:ext cx="5635752" cy="562074"/>
          </a:xfrm>
          <a:ln w="12700">
            <a:solidFill>
              <a:srgbClr val="00B0F0"/>
            </a:solidFill>
          </a:ln>
          <a:effectLst/>
        </p:spPr>
        <p:txBody>
          <a:bodyPr>
            <a:noAutofit/>
          </a:bodyPr>
          <a:lstStyle/>
          <a:p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三年級</a:t>
            </a:r>
            <a:r>
              <a:rPr lang="zh-CN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的我們。（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美洲華語第三冊</a:t>
            </a:r>
            <a:r>
              <a:rPr lang="zh-CN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）</a:t>
            </a:r>
            <a:endParaRPr lang="zh-TW" alt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3" name="圖片 2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340" y="2773113"/>
            <a:ext cx="1579535" cy="1829463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66" y="361423"/>
            <a:ext cx="2599675" cy="2244003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1690CB7-AC11-4CE2-8F34-A45F0D205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D1F4F2-3B4D-4443-AA40-080369F9A4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6294" y="1044181"/>
            <a:ext cx="1603610" cy="15517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A5CAFB7-D9CE-426D-86B5-DFA0BBE205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2972" y="5041657"/>
            <a:ext cx="2508529" cy="10383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193382-763C-465D-9225-FF3FE87EF5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2491" y="3073885"/>
            <a:ext cx="1332253" cy="12157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CD659F9-06AD-45AE-A906-6C33E7E7C2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8359" y="2796998"/>
            <a:ext cx="2089835" cy="14871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542AF74-1909-4A55-AD06-4547E005CC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336955" y="3302965"/>
            <a:ext cx="1704169" cy="15698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0C5695F-18BE-4AB5-8CD6-AC200CE66C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6257" y="4939605"/>
            <a:ext cx="2028669" cy="156980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91338F5-2EE2-4BE0-B87C-9B70326D5C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67044" y="2841189"/>
            <a:ext cx="1357863" cy="193349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4B3C1F4-17C8-4585-AB6F-48EDEDEA24A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47276" y="5014087"/>
            <a:ext cx="1834213" cy="14953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04F6FD1-149D-4AFB-9839-C552246D9A5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10197" y="4872769"/>
            <a:ext cx="1807599" cy="151067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51FD321-7936-4633-9C15-1985563642A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54804" y="3054735"/>
            <a:ext cx="1444794" cy="117558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7279BF2-8B7E-42D4-B8BD-1D9046E0F0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4158" y="1004744"/>
            <a:ext cx="2089835" cy="1914113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97EDBD1C-1646-4803-B354-8EEB61A0612A}"/>
              </a:ext>
            </a:extLst>
          </p:cNvPr>
          <p:cNvSpPr/>
          <p:nvPr/>
        </p:nvSpPr>
        <p:spPr>
          <a:xfrm>
            <a:off x="501914" y="2796998"/>
            <a:ext cx="2089835" cy="4391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奶奶說嫦娥的故事。</a:t>
            </a:r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A5E1EB2C-032E-4173-89F8-C46E427622E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43870" y="1113175"/>
            <a:ext cx="2023894" cy="1441258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42BC448F-A04E-464E-883A-D7217D934F5D}"/>
              </a:ext>
            </a:extLst>
          </p:cNvPr>
          <p:cNvSpPr/>
          <p:nvPr/>
        </p:nvSpPr>
        <p:spPr>
          <a:xfrm>
            <a:off x="2952778" y="2326614"/>
            <a:ext cx="2171643" cy="4391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種南瓜、做燈籠。</a:t>
            </a:r>
            <a:endParaRPr lang="en-US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45B3410-FD32-4460-9A7A-87C9E1D91DDC}"/>
              </a:ext>
            </a:extLst>
          </p:cNvPr>
          <p:cNvSpPr/>
          <p:nvPr/>
        </p:nvSpPr>
        <p:spPr>
          <a:xfrm>
            <a:off x="1828676" y="4118954"/>
            <a:ext cx="1269832" cy="9998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/>
              <a:t>明明存錢、</a:t>
            </a:r>
            <a:endParaRPr lang="en-US" altLang="zh-CN" dirty="0"/>
          </a:p>
          <a:p>
            <a:r>
              <a:rPr lang="zh-CN" altLang="en-US" dirty="0"/>
              <a:t>賣檸檬汁、</a:t>
            </a:r>
            <a:endParaRPr lang="en-US" altLang="zh-CN" dirty="0"/>
          </a:p>
          <a:p>
            <a:r>
              <a:rPr lang="zh-CN" altLang="en-US" dirty="0"/>
              <a:t>買鸚鵡。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75834AE-8336-4E1B-92F4-0E12F9A96F74}"/>
              </a:ext>
            </a:extLst>
          </p:cNvPr>
          <p:cNvSpPr/>
          <p:nvPr/>
        </p:nvSpPr>
        <p:spPr>
          <a:xfrm>
            <a:off x="8182930" y="4254871"/>
            <a:ext cx="2941567" cy="4015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養蠶</a:t>
            </a:r>
            <a:r>
              <a:rPr lang="en-US" altLang="zh-CN" dirty="0"/>
              <a:t>-</a:t>
            </a:r>
            <a:r>
              <a:rPr lang="zh-CN" altLang="en-US" dirty="0"/>
              <a:t>絲巾</a:t>
            </a:r>
            <a:r>
              <a:rPr lang="en-US" altLang="zh-CN" dirty="0"/>
              <a:t>-</a:t>
            </a:r>
            <a:r>
              <a:rPr lang="zh-CN" altLang="en-US" dirty="0"/>
              <a:t>嫘祖</a:t>
            </a:r>
            <a:r>
              <a:rPr lang="en-US" altLang="zh-CN" dirty="0"/>
              <a:t>-</a:t>
            </a:r>
            <a:r>
              <a:rPr lang="zh-CN" altLang="en-US" dirty="0"/>
              <a:t>絲綢之路</a:t>
            </a:r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5DD0A2A-E057-4DBE-B3F6-BD731D950B84}"/>
              </a:ext>
            </a:extLst>
          </p:cNvPr>
          <p:cNvSpPr/>
          <p:nvPr/>
        </p:nvSpPr>
        <p:spPr>
          <a:xfrm>
            <a:off x="4266959" y="4315376"/>
            <a:ext cx="2289634" cy="511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友友幫助爺爺做復健。</a:t>
            </a:r>
            <a:endParaRPr lang="en-US" dirty="0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6957D8E-3FF7-4095-8992-900AB214FEB4}"/>
              </a:ext>
            </a:extLst>
          </p:cNvPr>
          <p:cNvSpPr/>
          <p:nvPr/>
        </p:nvSpPr>
        <p:spPr>
          <a:xfrm>
            <a:off x="6614339" y="5332642"/>
            <a:ext cx="148987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中中潛水，小魚咬屁股。</a:t>
            </a:r>
            <a:endParaRPr lang="en-US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4F172A27-4104-49E7-ACC5-EEF6F5178607}"/>
              </a:ext>
            </a:extLst>
          </p:cNvPr>
          <p:cNvSpPr/>
          <p:nvPr/>
        </p:nvSpPr>
        <p:spPr>
          <a:xfrm>
            <a:off x="9064487" y="442671"/>
            <a:ext cx="2865046" cy="2264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dirty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這些不同國家的菜餚都是用米飯做的，放在一起，就是一桌各有特色的豐盛大餐。就好像我們都是同一國的人，但是我們保有許多不同種族的語言和文化，所以我們是最棒的國家</a:t>
            </a:r>
            <a:r>
              <a:rPr lang="zh-CN" altLang="en-US" b="1" dirty="0">
                <a:solidFill>
                  <a:srgbClr val="FFFF00"/>
                </a:solidFill>
              </a:rPr>
              <a:t>。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F7A4EBC-6815-41AF-9894-B8451043F8E1}"/>
              </a:ext>
            </a:extLst>
          </p:cNvPr>
          <p:cNvSpPr/>
          <p:nvPr/>
        </p:nvSpPr>
        <p:spPr>
          <a:xfrm>
            <a:off x="10217796" y="4921147"/>
            <a:ext cx="1463222" cy="14622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/>
              <a:t>媽媽按圖索驥，找到了青青送她的禮物。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064BAA-3728-4B89-B824-99AD075FB55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745813" y="3124712"/>
            <a:ext cx="1082490" cy="11407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0CC0741-CF1E-44E0-9DF3-71BACAB3902E}"/>
              </a:ext>
            </a:extLst>
          </p:cNvPr>
          <p:cNvSpPr/>
          <p:nvPr/>
        </p:nvSpPr>
        <p:spPr>
          <a:xfrm>
            <a:off x="6404374" y="2440515"/>
            <a:ext cx="2676677" cy="4391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大家都愛吃米飯。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516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6D2FB8-43AF-B2A9-11E0-57B9C602C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48640" y="411480"/>
            <a:ext cx="1325880" cy="530352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第四冊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96814" y="411480"/>
            <a:ext cx="9585655" cy="42165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12000"/>
              </a:lnSpc>
            </a:pPr>
            <a:r>
              <a:rPr lang="zh-TW" altLang="en-US" sz="2600" b="1" i="0" dirty="0">
                <a:solidFill>
                  <a:srgbClr val="073763"/>
                </a:solidFill>
              </a:rPr>
              <a:t>第四冊老師 </a:t>
            </a:r>
            <a:r>
              <a:rPr lang="en-US" altLang="zh-TW" sz="2600" b="1" i="0" dirty="0">
                <a:solidFill>
                  <a:srgbClr val="073763"/>
                </a:solidFill>
              </a:rPr>
              <a:t>~</a:t>
            </a:r>
            <a:r>
              <a:rPr lang="zh-TW" altLang="en-US" sz="2600" b="1" i="0" dirty="0">
                <a:solidFill>
                  <a:srgbClr val="073763"/>
                </a:solidFill>
              </a:rPr>
              <a:t>複習第三冊</a:t>
            </a:r>
            <a:r>
              <a:rPr lang="zh-TW" altLang="en-US" sz="2600" b="1" dirty="0">
                <a:solidFill>
                  <a:srgbClr val="073763"/>
                </a:solidFill>
              </a:rPr>
              <a:t>的題目</a:t>
            </a:r>
            <a:endParaRPr sz="2600" b="1" i="0" dirty="0">
              <a:solidFill>
                <a:srgbClr val="07376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" y="1170432"/>
            <a:ext cx="11094415" cy="2980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b="1" dirty="0" err="1">
                <a:solidFill>
                  <a:srgbClr val="5B6B7C"/>
                </a:solidFill>
              </a:rPr>
              <a:t>有些問題不必馬上公布答案，讓學生彼此提醒，看看最後是誰先想起來</a:t>
            </a:r>
            <a:r>
              <a:rPr b="1" dirty="0">
                <a:solidFill>
                  <a:srgbClr val="5B6B7C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700784"/>
            <a:ext cx="11094415" cy="2718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sz="1700" b="1" i="0" dirty="0" err="1">
                <a:solidFill>
                  <a:srgbClr val="C1560A"/>
                </a:solidFill>
              </a:rPr>
              <a:t>複習提示</a:t>
            </a:r>
            <a:r>
              <a:rPr sz="1700" b="1" i="0" dirty="0">
                <a:solidFill>
                  <a:srgbClr val="C1560A"/>
                </a:solidFill>
              </a:rPr>
              <a:t> </a:t>
            </a:r>
            <a:r>
              <a:rPr lang="en-US" altLang="zh-TW" sz="1600" b="1" dirty="0">
                <a:solidFill>
                  <a:srgbClr val="C1560A"/>
                </a:solidFill>
              </a:rPr>
              <a:t>(</a:t>
            </a:r>
            <a:r>
              <a:rPr lang="zh-TW" altLang="en-US" sz="1600" b="1" dirty="0">
                <a:solidFill>
                  <a:srgbClr val="C1560A"/>
                </a:solidFill>
              </a:rPr>
              <a:t>請全班學生看著一張圖片回答問題</a:t>
            </a:r>
            <a:r>
              <a:rPr lang="zh-TW" altLang="en-US" sz="1700" b="1" dirty="0">
                <a:solidFill>
                  <a:srgbClr val="C1560A"/>
                </a:solidFill>
              </a:rPr>
              <a:t>｜第三冊 </a:t>
            </a:r>
            <a:r>
              <a:rPr lang="en-US" altLang="zh-TW" sz="1700" b="1" dirty="0">
                <a:solidFill>
                  <a:srgbClr val="C1560A"/>
                </a:solidFill>
              </a:rPr>
              <a:t>— </a:t>
            </a:r>
            <a:r>
              <a:rPr lang="zh-TW" altLang="en-US" sz="1700" b="1" dirty="0">
                <a:solidFill>
                  <a:srgbClr val="C1560A"/>
                </a:solidFill>
              </a:rPr>
              <a:t>三年級，你還記得多少？</a:t>
            </a:r>
            <a:r>
              <a:rPr lang="zh-TW" altLang="en-US" sz="1600" b="1" dirty="0">
                <a:solidFill>
                  <a:srgbClr val="C1560A"/>
                </a:solidFill>
              </a:rPr>
              <a:t> </a:t>
            </a:r>
            <a:endParaRPr sz="1700" b="1" i="0" dirty="0">
              <a:solidFill>
                <a:srgbClr val="C1560A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48640" y="2257044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39" y="2267712"/>
            <a:ext cx="10637215" cy="5042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200" b="0" i="0" dirty="0" err="1">
                <a:solidFill>
                  <a:srgbClr val="0B4F8A"/>
                </a:solidFill>
              </a:rPr>
              <a:t>明明想買一隻鸚鵡，她的錢從哪裡來</a:t>
            </a:r>
            <a:r>
              <a:rPr sz="3200" b="0" i="0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034284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39" y="3044952"/>
            <a:ext cx="10637215" cy="5042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200" b="0" i="0">
                <a:solidFill>
                  <a:srgbClr val="0B4F8A"/>
                </a:solidFill>
              </a:rPr>
              <a:t>誰還記得中中去潛水發生了什麼好笑的事？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3811523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39" y="3822191"/>
            <a:ext cx="10637215" cy="5042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200" b="0" i="0">
                <a:solidFill>
                  <a:srgbClr val="0B4F8A"/>
                </a:solidFill>
              </a:rPr>
              <a:t>友友為什麼要幫助爺爺做復健？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4588763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39" y="4599431"/>
            <a:ext cx="10637215" cy="5042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200" b="0" i="0">
                <a:solidFill>
                  <a:srgbClr val="0B4F8A"/>
                </a:solidFill>
              </a:rPr>
              <a:t>蠶和絲綢之路有什麼關係？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5366004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39" y="5376672"/>
            <a:ext cx="10637215" cy="5042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200" b="0" i="0">
                <a:solidFill>
                  <a:srgbClr val="0B4F8A"/>
                </a:solidFill>
              </a:rPr>
              <a:t>奶奶講過誰的故事？</a:t>
            </a:r>
          </a:p>
        </p:txBody>
      </p:sp>
    </p:spTree>
    <p:extLst>
      <p:ext uri="{BB962C8B-B14F-4D97-AF65-F5344CB8AC3E}">
        <p14:creationId xmlns:p14="http://schemas.microsoft.com/office/powerpoint/2010/main" val="195281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6D4081A-D68F-4B09-9C81-167252292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6285A6-7843-4F7E-9486-FDBE6E62E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41" y="1103971"/>
            <a:ext cx="11861415" cy="560572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D87C201-ACC4-47CA-A7EB-201C6875EB60}"/>
              </a:ext>
            </a:extLst>
          </p:cNvPr>
          <p:cNvSpPr/>
          <p:nvPr/>
        </p:nvSpPr>
        <p:spPr>
          <a:xfrm>
            <a:off x="4038600" y="379141"/>
            <a:ext cx="4514387" cy="607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/>
              <a:t>美洲華語 第四冊目錄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07247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49A0D70-CB13-47AB-BC3A-CC2E14E4C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4" y="1922976"/>
            <a:ext cx="1328595" cy="132094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0069" y="171012"/>
            <a:ext cx="5642280" cy="562074"/>
          </a:xfrm>
          <a:ln w="12700">
            <a:solidFill>
              <a:srgbClr val="00B0F0"/>
            </a:solidFill>
          </a:ln>
          <a:effectLst/>
        </p:spPr>
        <p:txBody>
          <a:bodyPr>
            <a:normAutofit/>
          </a:bodyPr>
          <a:lstStyle/>
          <a:p>
            <a:r>
              <a:rPr lang="zh-CN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我們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四年級</a:t>
            </a:r>
            <a:r>
              <a:rPr lang="zh-CN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了</a:t>
            </a:r>
            <a:r>
              <a:rPr lang="en-US" altLang="zh-TW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!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TW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美洲華語第四冊</a:t>
            </a:r>
            <a:r>
              <a:rPr lang="en-US" altLang="zh-TW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  <a:endParaRPr lang="zh-TW" alt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4" name="圖片 3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689" y="935472"/>
            <a:ext cx="1688751" cy="144194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549" y="2427394"/>
            <a:ext cx="988149" cy="803938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B44BE92-4FF0-465E-952D-320AED161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BA6A400-636F-4126-BEC6-1C41E9C744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173" y="770409"/>
            <a:ext cx="2515211" cy="14419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CA06DAF-4983-4D05-8053-7A23998A4A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7394" y="860826"/>
            <a:ext cx="2068465" cy="14560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5CE0174-5FAE-47A2-8046-2705A4A09C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51976" y="349120"/>
            <a:ext cx="1209487" cy="10234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462392B-01DB-44AF-8C18-6512DEAEF3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2025" y="292463"/>
            <a:ext cx="2124685" cy="19637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358EBEF-DBCE-4382-84D5-21731A15ED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5821" y="2829363"/>
            <a:ext cx="2480613" cy="171322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F453669-69CF-4D90-88E3-BEBE530DF7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47133" y="3283313"/>
            <a:ext cx="2139115" cy="15829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BB49C4-02B8-456C-82AD-0BEA7B6F85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09883" y="4775235"/>
            <a:ext cx="1846502" cy="188503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5648E38-F47C-4D64-A56C-5082AA1D6A4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84580" y="4469491"/>
            <a:ext cx="1519329" cy="18690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38CE7DB-789C-4ABA-9B8E-A0C85CBE66D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41397" y="5049109"/>
            <a:ext cx="1708450" cy="13372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036C832-EEFB-437B-A5B6-092FD1C73AF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71238" y="2950424"/>
            <a:ext cx="1556088" cy="153006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0E24713-307C-4E07-9E6A-645978CDAD3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34643" y="1854007"/>
            <a:ext cx="1209487" cy="132094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1BC067E8-ECD2-4DDF-9931-0496E2768789}"/>
              </a:ext>
            </a:extLst>
          </p:cNvPr>
          <p:cNvSpPr/>
          <p:nvPr/>
        </p:nvSpPr>
        <p:spPr>
          <a:xfrm>
            <a:off x="169866" y="3138878"/>
            <a:ext cx="1398698" cy="535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字的對話</a:t>
            </a:r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5F28018-721A-4FF4-B442-6F8761BF83E2}"/>
              </a:ext>
            </a:extLst>
          </p:cNvPr>
          <p:cNvSpPr/>
          <p:nvPr/>
        </p:nvSpPr>
        <p:spPr>
          <a:xfrm>
            <a:off x="3967562" y="2237356"/>
            <a:ext cx="2223922" cy="596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秋天摘蘋果，烤蘋果餅，探望老人院。</a:t>
            </a:r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1F68337-376C-44ED-AA99-0661550A618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10792" y="256773"/>
            <a:ext cx="1797947" cy="158517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DC138B4-29EB-4942-98CF-65D62952C04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90667" y="1444851"/>
            <a:ext cx="2043946" cy="1501675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CABABFA9-1191-4878-AC92-87BD509B5862}"/>
              </a:ext>
            </a:extLst>
          </p:cNvPr>
          <p:cNvSpPr/>
          <p:nvPr/>
        </p:nvSpPr>
        <p:spPr>
          <a:xfrm>
            <a:off x="6459443" y="2243053"/>
            <a:ext cx="3754404" cy="3961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感恩節、走親戚、看游行、吃大餐</a:t>
            </a:r>
            <a:endParaRPr lang="en-US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8CBA812-4D01-4920-8B2E-35FBEF34187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35840" y="3818969"/>
            <a:ext cx="2262730" cy="213250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126EFD53-0A2B-4E00-A6E9-AAE5D6700AC6}"/>
              </a:ext>
            </a:extLst>
          </p:cNvPr>
          <p:cNvSpPr/>
          <p:nvPr/>
        </p:nvSpPr>
        <p:spPr>
          <a:xfrm>
            <a:off x="163019" y="5951469"/>
            <a:ext cx="2139114" cy="535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垃圾回收和食物鏈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516BE2E-5A34-4696-B058-A57E990122FB}"/>
              </a:ext>
            </a:extLst>
          </p:cNvPr>
          <p:cNvSpPr/>
          <p:nvPr/>
        </p:nvSpPr>
        <p:spPr>
          <a:xfrm>
            <a:off x="8522645" y="4598430"/>
            <a:ext cx="1802966" cy="535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端午節、划龍舟、戴香包、掛艾草</a:t>
            </a:r>
            <a:endParaRPr lang="en-US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D58BB3BF-3C3D-4EAE-83CE-F48BBD50C02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67625" y="4387783"/>
            <a:ext cx="1798024" cy="1429496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86386D7E-37E4-4655-9F3E-F330F270ABC9}"/>
              </a:ext>
            </a:extLst>
          </p:cNvPr>
          <p:cNvSpPr/>
          <p:nvPr/>
        </p:nvSpPr>
        <p:spPr>
          <a:xfrm>
            <a:off x="4741243" y="5715000"/>
            <a:ext cx="3324406" cy="6820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太陽星系、北極星、羅盤、指南針和海上絲路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47297B6-6A68-4879-8AFB-B4E408D65A7A}"/>
              </a:ext>
            </a:extLst>
          </p:cNvPr>
          <p:cNvSpPr/>
          <p:nvPr/>
        </p:nvSpPr>
        <p:spPr>
          <a:xfrm>
            <a:off x="10732733" y="3105343"/>
            <a:ext cx="1171176" cy="11815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包餃子和石頭湯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6C00BD3-4B2E-4FE7-A026-AB8CA511420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66518" y="2769995"/>
            <a:ext cx="1883071" cy="170591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55D423E-7C73-49F2-ADE8-B6253C412CC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763254" y="4592956"/>
            <a:ext cx="1365179" cy="114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07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A4402C-79FB-16E9-9F35-E44717DBD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48640" y="411480"/>
            <a:ext cx="1325880" cy="530352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第五冊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7400" y="465508"/>
            <a:ext cx="9585655" cy="4222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12000"/>
              </a:lnSpc>
            </a:pPr>
            <a:r>
              <a:rPr lang="zh-TW" altLang="en-US" sz="2600" b="1" dirty="0">
                <a:solidFill>
                  <a:srgbClr val="073763"/>
                </a:solidFill>
              </a:rPr>
              <a:t>第五冊老師 </a:t>
            </a:r>
            <a:r>
              <a:rPr lang="en-US" altLang="zh-TW" sz="2600" b="1" dirty="0">
                <a:solidFill>
                  <a:srgbClr val="073763"/>
                </a:solidFill>
              </a:rPr>
              <a:t>~</a:t>
            </a:r>
            <a:r>
              <a:rPr lang="zh-TW" altLang="en-US" sz="2600" b="1" dirty="0">
                <a:solidFill>
                  <a:srgbClr val="073763"/>
                </a:solidFill>
              </a:rPr>
              <a:t>複習第四冊的題目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70432"/>
            <a:ext cx="11094415" cy="2980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b="1" dirty="0" err="1">
                <a:solidFill>
                  <a:srgbClr val="5B6B7C"/>
                </a:solidFill>
              </a:rPr>
              <a:t>老師也可以故意問</a:t>
            </a:r>
            <a:r>
              <a:rPr b="1" dirty="0">
                <a:solidFill>
                  <a:srgbClr val="5B6B7C"/>
                </a:solidFill>
              </a:rPr>
              <a:t>：「</a:t>
            </a:r>
            <a:r>
              <a:rPr b="1" dirty="0" err="1">
                <a:solidFill>
                  <a:srgbClr val="5B6B7C"/>
                </a:solidFill>
              </a:rPr>
              <a:t>這一課我都快忘了，你們誰還記得</a:t>
            </a:r>
            <a:r>
              <a:rPr b="1" dirty="0">
                <a:solidFill>
                  <a:srgbClr val="5B6B7C"/>
                </a:solidFill>
              </a:rPr>
              <a:t>？」</a:t>
            </a:r>
            <a:r>
              <a:rPr b="1" dirty="0" err="1">
                <a:solidFill>
                  <a:srgbClr val="5B6B7C"/>
                </a:solidFill>
              </a:rPr>
              <a:t>鼓勵發言，發言有獎</a:t>
            </a:r>
            <a:r>
              <a:rPr b="1" dirty="0">
                <a:solidFill>
                  <a:srgbClr val="5B6B7C"/>
                </a:solidFill>
              </a:rPr>
              <a:t>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938528"/>
            <a:ext cx="11094415" cy="2718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sz="1700" b="1" i="0" dirty="0" err="1">
                <a:solidFill>
                  <a:srgbClr val="C1560A"/>
                </a:solidFill>
              </a:rPr>
              <a:t>複習提示</a:t>
            </a:r>
            <a:r>
              <a:rPr lang="en-US" altLang="zh-TW" sz="1700" b="1" dirty="0">
                <a:solidFill>
                  <a:srgbClr val="C1560A"/>
                </a:solidFill>
              </a:rPr>
              <a:t>(</a:t>
            </a:r>
            <a:r>
              <a:rPr lang="zh-TW" altLang="en-US" sz="1700" b="1" dirty="0">
                <a:solidFill>
                  <a:srgbClr val="C1560A"/>
                </a:solidFill>
              </a:rPr>
              <a:t>請全班學生看著一張圖片回答問題</a:t>
            </a:r>
            <a:r>
              <a:rPr sz="1700" b="1" i="0" dirty="0">
                <a:solidFill>
                  <a:srgbClr val="C1560A"/>
                </a:solidFill>
              </a:rPr>
              <a:t>｜</a:t>
            </a:r>
            <a:r>
              <a:rPr sz="1700" b="1" i="0" dirty="0" err="1">
                <a:solidFill>
                  <a:srgbClr val="C1560A"/>
                </a:solidFill>
              </a:rPr>
              <a:t>第四冊</a:t>
            </a:r>
            <a:r>
              <a:rPr sz="1700" b="1" i="0" dirty="0">
                <a:solidFill>
                  <a:srgbClr val="C1560A"/>
                </a:solidFill>
              </a:rPr>
              <a:t> — </a:t>
            </a:r>
            <a:r>
              <a:rPr sz="1700" b="1" i="0" dirty="0" err="1">
                <a:solidFill>
                  <a:srgbClr val="C1560A"/>
                </a:solidFill>
              </a:rPr>
              <a:t>去年他們是四年級！他們都做了些什麼</a:t>
            </a:r>
            <a:r>
              <a:rPr sz="1700" b="1" i="0" dirty="0">
                <a:solidFill>
                  <a:srgbClr val="C1560A"/>
                </a:solidFill>
              </a:rPr>
              <a:t>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2750820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39" y="2761488"/>
            <a:ext cx="10637215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 dirty="0" err="1">
                <a:solidFill>
                  <a:srgbClr val="0B4F8A"/>
                </a:solidFill>
              </a:rPr>
              <a:t>秋天他們去摘了什麼</a:t>
            </a:r>
            <a:r>
              <a:rPr sz="2400" b="0" i="0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451250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39" y="3461918"/>
            <a:ext cx="10637215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>
                <a:solidFill>
                  <a:srgbClr val="0B4F8A"/>
                </a:solidFill>
              </a:rPr>
              <a:t>感恩節除了吃大餐，還做了什麼？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151680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39" y="4162348"/>
            <a:ext cx="10637215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>
                <a:solidFill>
                  <a:srgbClr val="0B4F8A"/>
                </a:solidFill>
              </a:rPr>
              <a:t>端午節為什麼要划龍舟、戴香包？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485211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39" y="4862779"/>
            <a:ext cx="10637215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>
                <a:solidFill>
                  <a:srgbClr val="0B4F8A"/>
                </a:solidFill>
              </a:rPr>
              <a:t>太陽系、北極星、羅盤和指南針，你還記得多少？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555254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39" y="5563209"/>
            <a:ext cx="10637215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>
                <a:solidFill>
                  <a:srgbClr val="0B4F8A"/>
                </a:solidFill>
              </a:rPr>
              <a:t>誰還記得「石頭湯」的故事？</a:t>
            </a:r>
          </a:p>
        </p:txBody>
      </p:sp>
    </p:spTree>
    <p:extLst>
      <p:ext uri="{BB962C8B-B14F-4D97-AF65-F5344CB8AC3E}">
        <p14:creationId xmlns:p14="http://schemas.microsoft.com/office/powerpoint/2010/main" val="1630338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48B7E7E-40B8-4D25-A4AE-64E520012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86F133-3C78-4C1C-816D-989E20874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38" y="1160998"/>
            <a:ext cx="11803923" cy="5697002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2E6832D-3F77-4176-A258-5A0C0B258FD3}"/>
              </a:ext>
            </a:extLst>
          </p:cNvPr>
          <p:cNvSpPr/>
          <p:nvPr/>
        </p:nvSpPr>
        <p:spPr>
          <a:xfrm>
            <a:off x="4038600" y="379141"/>
            <a:ext cx="4514387" cy="607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/>
              <a:t>美洲華語 第五冊目錄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78902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100">
                <a:solidFill>
                  <a:srgbClr val="8C97A3"/>
                </a:solidFill>
              </a:rPr>
              <a:t>美洲華語 版權所有   作者許笑濃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11535" cy="4250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TW" altLang="en-US" sz="2400" b="1" dirty="0">
                <a:solidFill>
                  <a:srgbClr val="073763"/>
                </a:solidFill>
              </a:rPr>
              <a:t>美洲華語課本課堂複習導引</a:t>
            </a:r>
            <a:r>
              <a:rPr lang="en-US" altLang="zh-TW" sz="2400" b="1" dirty="0">
                <a:solidFill>
                  <a:srgbClr val="073763"/>
                </a:solidFill>
              </a:rPr>
              <a:t>PPT--</a:t>
            </a:r>
            <a:r>
              <a:rPr sz="2400" b="1" dirty="0">
                <a:solidFill>
                  <a:srgbClr val="073763"/>
                </a:solidFill>
              </a:rPr>
              <a:t>給老師的使用建議（1／2）　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96112"/>
            <a:ext cx="10911535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 dirty="0" err="1">
                <a:solidFill>
                  <a:srgbClr val="C1560A"/>
                </a:solidFill>
              </a:rPr>
              <a:t>一、</a:t>
            </a:r>
            <a:r>
              <a:rPr sz="1800" b="1" dirty="0" err="1">
                <a:solidFill>
                  <a:srgbClr val="073763"/>
                </a:solidFill>
              </a:rPr>
              <a:t>你手上的工具</a:t>
            </a:r>
            <a:r>
              <a:rPr lang="zh-TW" altLang="en-US" sz="1800" b="1" dirty="0">
                <a:solidFill>
                  <a:srgbClr val="073763"/>
                </a:solidFill>
              </a:rPr>
              <a:t> </a:t>
            </a:r>
            <a:r>
              <a:rPr lang="en-US" altLang="zh-TW" sz="1800" b="1" dirty="0">
                <a:solidFill>
                  <a:srgbClr val="073763"/>
                </a:solidFill>
              </a:rPr>
              <a:t>--</a:t>
            </a:r>
            <a:r>
              <a:rPr lang="zh-TW" altLang="en-US" sz="1800" b="1" dirty="0">
                <a:solidFill>
                  <a:srgbClr val="073763"/>
                </a:solidFill>
              </a:rPr>
              <a:t> 每冊僅三張投影片</a:t>
            </a:r>
            <a:r>
              <a:rPr lang="en-US" altLang="zh-TW" sz="1800" b="1" dirty="0">
                <a:solidFill>
                  <a:srgbClr val="073763"/>
                </a:solidFill>
              </a:rPr>
              <a:t>, </a:t>
            </a:r>
            <a:r>
              <a:rPr lang="zh-TW" altLang="en-US" sz="1800" b="1" dirty="0">
                <a:solidFill>
                  <a:srgbClr val="073763"/>
                </a:solidFill>
              </a:rPr>
              <a:t>其中一張給學生看</a:t>
            </a:r>
            <a:r>
              <a:rPr lang="en-US" altLang="zh-TW" sz="1800" b="1" dirty="0">
                <a:solidFill>
                  <a:srgbClr val="073763"/>
                </a:solidFill>
              </a:rPr>
              <a:t>, </a:t>
            </a:r>
            <a:r>
              <a:rPr lang="zh-TW" altLang="en-US" sz="1800" b="1" dirty="0">
                <a:solidFill>
                  <a:srgbClr val="073763"/>
                </a:solidFill>
              </a:rPr>
              <a:t>其他兩張老師自用</a:t>
            </a:r>
            <a:r>
              <a:rPr lang="en-US" altLang="zh-TW" sz="1800" b="1" dirty="0">
                <a:solidFill>
                  <a:srgbClr val="073763"/>
                </a:solidFill>
              </a:rPr>
              <a:t>.</a:t>
            </a:r>
            <a:r>
              <a:rPr sz="1700" dirty="0"/>
              <a:t>　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255014"/>
            <a:ext cx="10911535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dirty="0" err="1">
                <a:solidFill>
                  <a:srgbClr val="2B3A4A"/>
                </a:solidFill>
              </a:rPr>
              <a:t>每冊配套三張投影片：集錦圖片（該冊故事場景插圖</a:t>
            </a:r>
            <a:r>
              <a:rPr sz="1300" b="0" dirty="0">
                <a:solidFill>
                  <a:srgbClr val="2B3A4A"/>
                </a:solidFill>
              </a:rPr>
              <a:t>）、</a:t>
            </a:r>
            <a:r>
              <a:rPr sz="1300" b="0" dirty="0" err="1">
                <a:solidFill>
                  <a:srgbClr val="2B3A4A"/>
                </a:solidFill>
              </a:rPr>
              <a:t>課程目錄、複習題目（老師自用，可自行調整</a:t>
            </a:r>
            <a:r>
              <a:rPr sz="1300" b="0" dirty="0">
                <a:solidFill>
                  <a:srgbClr val="2B3A4A"/>
                </a:solidFill>
              </a:rPr>
              <a:t>）。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563751"/>
            <a:ext cx="10911535" cy="2596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600" b="1" dirty="0" err="1">
                <a:solidFill>
                  <a:srgbClr val="5B6B7C"/>
                </a:solidFill>
              </a:rPr>
              <a:t>實際操作建議</a:t>
            </a:r>
            <a:r>
              <a:rPr sz="1300" b="1" dirty="0">
                <a:solidFill>
                  <a:srgbClr val="5B6B7C"/>
                </a:solidFill>
              </a:rPr>
              <a:t>：</a:t>
            </a:r>
            <a:r>
              <a:rPr lang="en-US" sz="1400" dirty="0"/>
              <a:t>📌</a:t>
            </a:r>
            <a:endParaRPr sz="1300" b="1" dirty="0">
              <a:solidFill>
                <a:srgbClr val="5B6B7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6112" y="1835912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•　</a:t>
            </a:r>
            <a:r>
              <a:rPr sz="1300" b="1" dirty="0" err="1">
                <a:solidFill>
                  <a:srgbClr val="2B3A4A"/>
                </a:solidFill>
              </a:rPr>
              <a:t>把當天想複習的「集錦圖片」挑出來，上課時只投影這幾</a:t>
            </a:r>
            <a:r>
              <a:rPr lang="zh-TW" altLang="en-US" sz="1300" b="1" dirty="0">
                <a:solidFill>
                  <a:srgbClr val="2B3A4A"/>
                </a:solidFill>
              </a:rPr>
              <a:t>冊的</a:t>
            </a:r>
            <a:r>
              <a:rPr sz="1300" b="1" dirty="0" err="1">
                <a:solidFill>
                  <a:srgbClr val="2B3A4A"/>
                </a:solidFill>
              </a:rPr>
              <a:t>圖片給學生看</a:t>
            </a:r>
            <a:r>
              <a:rPr lang="zh-TW" altLang="en-US" sz="1300" b="1" dirty="0">
                <a:solidFill>
                  <a:srgbClr val="2B3A4A"/>
                </a:solidFill>
              </a:rPr>
              <a:t>，用圖片引導回憶</a:t>
            </a:r>
            <a:r>
              <a:rPr sz="1300" b="1" dirty="0">
                <a:solidFill>
                  <a:srgbClr val="2B3A4A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6112" y="2126361"/>
            <a:ext cx="10655503" cy="2153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•　</a:t>
            </a:r>
            <a:r>
              <a:rPr lang="zh-TW" altLang="en-US" sz="1300" dirty="0">
                <a:solidFill>
                  <a:srgbClr val="2B3A4A"/>
                </a:solidFill>
              </a:rPr>
              <a:t>建議老師提前把</a:t>
            </a:r>
            <a:r>
              <a:rPr sz="1300" b="0" dirty="0">
                <a:solidFill>
                  <a:srgbClr val="2B3A4A"/>
                </a:solidFill>
              </a:rPr>
              <a:t>「</a:t>
            </a:r>
            <a:r>
              <a:rPr sz="1300" b="0" dirty="0" err="1">
                <a:solidFill>
                  <a:srgbClr val="2B3A4A"/>
                </a:solidFill>
              </a:rPr>
              <a:t>複習題目」打印出來，自己拿在手上當作提問的參考</a:t>
            </a:r>
            <a:r>
              <a:rPr lang="en-US" sz="1300" dirty="0">
                <a:solidFill>
                  <a:srgbClr val="2B3A4A"/>
                </a:solidFill>
              </a:rPr>
              <a:t> 。</a:t>
            </a:r>
            <a:r>
              <a:rPr sz="1300" b="0" dirty="0" err="1">
                <a:solidFill>
                  <a:srgbClr val="2B3A4A"/>
                </a:solidFill>
              </a:rPr>
              <a:t>學生</a:t>
            </a:r>
            <a:r>
              <a:rPr lang="zh-TW" altLang="en-US" sz="1300" b="0" dirty="0">
                <a:solidFill>
                  <a:srgbClr val="2B3A4A"/>
                </a:solidFill>
              </a:rPr>
              <a:t>不需要</a:t>
            </a:r>
            <a:r>
              <a:rPr sz="1300" b="0" dirty="0">
                <a:solidFill>
                  <a:srgbClr val="2B3A4A"/>
                </a:solidFill>
              </a:rPr>
              <a:t>看</a:t>
            </a:r>
            <a:r>
              <a:rPr lang="zh-TW" altLang="en-US" sz="1300" b="0" dirty="0">
                <a:solidFill>
                  <a:srgbClr val="2B3A4A"/>
                </a:solidFill>
              </a:rPr>
              <a:t>文字</a:t>
            </a:r>
            <a:r>
              <a:rPr lang="en-US" sz="1300" dirty="0">
                <a:solidFill>
                  <a:srgbClr val="2B3A4A"/>
                </a:solidFill>
              </a:rPr>
              <a:t>，</a:t>
            </a:r>
            <a:r>
              <a:rPr lang="zh-TW" altLang="en-US" sz="1300" b="0" dirty="0">
                <a:solidFill>
                  <a:srgbClr val="2B3A4A"/>
                </a:solidFill>
              </a:rPr>
              <a:t>以免增加壓力</a:t>
            </a:r>
            <a:r>
              <a:rPr sz="1300" b="0" dirty="0">
                <a:solidFill>
                  <a:srgbClr val="2B3A4A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2451405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•　「</a:t>
            </a:r>
            <a:r>
              <a:rPr sz="1300" b="0" dirty="0" err="1">
                <a:solidFill>
                  <a:srgbClr val="2B3A4A"/>
                </a:solidFill>
              </a:rPr>
              <a:t>課程目錄」是給老師自己參考用的，同時也可以在「六、銜接新學期」時拿出來介紹</a:t>
            </a:r>
            <a:r>
              <a:rPr sz="1300" b="0" dirty="0">
                <a:solidFill>
                  <a:srgbClr val="2B3A4A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970276"/>
            <a:ext cx="10911535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 dirty="0" err="1">
                <a:solidFill>
                  <a:srgbClr val="C1560A"/>
                </a:solidFill>
              </a:rPr>
              <a:t>二、</a:t>
            </a:r>
            <a:r>
              <a:rPr sz="1800" b="1" dirty="0" err="1">
                <a:solidFill>
                  <a:srgbClr val="073763"/>
                </a:solidFill>
              </a:rPr>
              <a:t>目標</a:t>
            </a:r>
            <a:r>
              <a:rPr sz="1800" b="1" dirty="0">
                <a:solidFill>
                  <a:srgbClr val="073763"/>
                </a:solidFill>
              </a:rPr>
              <a:t>：</a:t>
            </a:r>
            <a:r>
              <a:rPr lang="zh-TW" altLang="en-US" sz="1800" b="1" dirty="0">
                <a:solidFill>
                  <a:srgbClr val="073763"/>
                </a:solidFill>
              </a:rPr>
              <a:t>讓學生覺得有成就感 </a:t>
            </a:r>
            <a:r>
              <a:rPr lang="en-US" dirty="0">
                <a:solidFill>
                  <a:srgbClr val="2B3A4A"/>
                </a:solidFill>
              </a:rPr>
              <a:t>、</a:t>
            </a:r>
            <a:r>
              <a:rPr lang="zh-TW" altLang="en-US" sz="1800" b="1" dirty="0">
                <a:solidFill>
                  <a:srgbClr val="073763"/>
                </a:solidFill>
              </a:rPr>
              <a:t>有趣 </a:t>
            </a:r>
            <a:r>
              <a:rPr lang="en-US" dirty="0">
                <a:solidFill>
                  <a:srgbClr val="2B3A4A"/>
                </a:solidFill>
              </a:rPr>
              <a:t>、</a:t>
            </a:r>
            <a:r>
              <a:rPr lang="zh-TW" altLang="en-US" b="1" dirty="0">
                <a:solidFill>
                  <a:srgbClr val="073763"/>
                </a:solidFill>
              </a:rPr>
              <a:t>有期</a:t>
            </a:r>
            <a:r>
              <a:rPr lang="zh-TW" altLang="en-US" sz="1800" b="1" dirty="0">
                <a:solidFill>
                  <a:srgbClr val="073763"/>
                </a:solidFill>
              </a:rPr>
              <a:t>待</a:t>
            </a:r>
            <a:r>
              <a:rPr sz="1700" dirty="0"/>
              <a:t>　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3329178"/>
            <a:ext cx="10911535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dirty="0" err="1">
                <a:solidFill>
                  <a:srgbClr val="2B3A4A"/>
                </a:solidFill>
              </a:rPr>
              <a:t>開學第一天下課時，孩子帶著三個感覺離開教室</a:t>
            </a:r>
            <a:r>
              <a:rPr sz="1300" b="0" dirty="0">
                <a:solidFill>
                  <a:srgbClr val="2B3A4A"/>
                </a:solidFill>
              </a:rPr>
              <a:t>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619627"/>
            <a:ext cx="10911535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dirty="0">
                <a:solidFill>
                  <a:srgbClr val="073763"/>
                </a:solidFill>
              </a:rPr>
              <a:t>①</a:t>
            </a:r>
            <a:r>
              <a:rPr sz="1300" b="1" dirty="0" err="1">
                <a:solidFill>
                  <a:srgbClr val="073763"/>
                </a:solidFill>
              </a:rPr>
              <a:t>成就感（我記得</a:t>
            </a:r>
            <a:r>
              <a:rPr sz="1300" b="1" dirty="0">
                <a:solidFill>
                  <a:srgbClr val="073763"/>
                </a:solidFill>
              </a:rPr>
              <a:t>！</a:t>
            </a:r>
            <a:r>
              <a:rPr lang="zh-TW" altLang="en-US" sz="1300" b="1" dirty="0">
                <a:solidFill>
                  <a:srgbClr val="073763"/>
                </a:solidFill>
              </a:rPr>
              <a:t>原來</a:t>
            </a:r>
            <a:r>
              <a:rPr sz="1300" b="1" dirty="0" err="1">
                <a:solidFill>
                  <a:srgbClr val="073763"/>
                </a:solidFill>
              </a:rPr>
              <a:t>我學</a:t>
            </a:r>
            <a:r>
              <a:rPr lang="zh-TW" altLang="en-US" sz="1300" b="1" dirty="0">
                <a:solidFill>
                  <a:srgbClr val="073763"/>
                </a:solidFill>
              </a:rPr>
              <a:t>過</a:t>
            </a:r>
            <a:r>
              <a:rPr sz="1300" b="1" dirty="0" err="1">
                <a:solidFill>
                  <a:srgbClr val="073763"/>
                </a:solidFill>
              </a:rPr>
              <a:t>很多</a:t>
            </a:r>
            <a:r>
              <a:rPr sz="1300" b="1" dirty="0">
                <a:solidFill>
                  <a:srgbClr val="073763"/>
                </a:solidFill>
              </a:rPr>
              <a:t>）　②</a:t>
            </a:r>
            <a:r>
              <a:rPr sz="1300" b="1" dirty="0" err="1">
                <a:solidFill>
                  <a:srgbClr val="073763"/>
                </a:solidFill>
              </a:rPr>
              <a:t>有趣好玩（這堂課好玩，不是考試</a:t>
            </a:r>
            <a:r>
              <a:rPr sz="1300" b="1" dirty="0">
                <a:solidFill>
                  <a:srgbClr val="073763"/>
                </a:solidFill>
              </a:rPr>
              <a:t>）　③</a:t>
            </a:r>
            <a:r>
              <a:rPr sz="1300" b="1" dirty="0" err="1">
                <a:solidFill>
                  <a:srgbClr val="073763"/>
                </a:solidFill>
              </a:rPr>
              <a:t>篤定（我知道這學期要學什麼了，有點期待</a:t>
            </a:r>
            <a:r>
              <a:rPr sz="1300" b="1" dirty="0">
                <a:solidFill>
                  <a:srgbClr val="073763"/>
                </a:solidFill>
              </a:rPr>
              <a:t>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232" y="3921900"/>
            <a:ext cx="10911535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dirty="0" err="1">
                <a:solidFill>
                  <a:srgbClr val="2B3A4A"/>
                </a:solidFill>
              </a:rPr>
              <a:t>這三點做到了</a:t>
            </a:r>
            <a:r>
              <a:rPr sz="1300" b="1" dirty="0">
                <a:solidFill>
                  <a:srgbClr val="2B3A4A"/>
                </a:solidFill>
              </a:rPr>
              <a:t>，</a:t>
            </a:r>
            <a:r>
              <a:rPr lang="zh-TW" altLang="en-US" sz="1300" b="1" dirty="0">
                <a:solidFill>
                  <a:srgbClr val="2B3A4A"/>
                </a:solidFill>
                <a:highlight>
                  <a:srgbClr val="FFFF00"/>
                </a:highlight>
              </a:rPr>
              <a:t>恭喜老師</a:t>
            </a:r>
            <a:r>
              <a:rPr lang="en-US" altLang="zh-TW" sz="1300" b="1" dirty="0">
                <a:solidFill>
                  <a:srgbClr val="2B3A4A"/>
                </a:solidFill>
                <a:highlight>
                  <a:srgbClr val="FFFF00"/>
                </a:highlight>
              </a:rPr>
              <a:t>, </a:t>
            </a:r>
            <a:r>
              <a:rPr lang="zh-TW" altLang="en-US" sz="1300" b="1" dirty="0">
                <a:solidFill>
                  <a:srgbClr val="2B3A4A"/>
                </a:solidFill>
                <a:highlight>
                  <a:srgbClr val="FFFF00"/>
                </a:highlight>
              </a:rPr>
              <a:t>這項活動就</a:t>
            </a:r>
            <a:r>
              <a:rPr sz="1300" b="1" dirty="0" err="1">
                <a:solidFill>
                  <a:srgbClr val="2B3A4A"/>
                </a:solidFill>
                <a:highlight>
                  <a:srgbClr val="FFFF00"/>
                </a:highlight>
              </a:rPr>
              <a:t>成功</a:t>
            </a:r>
            <a:r>
              <a:rPr lang="zh-TW" altLang="en-US" sz="1300" b="1" dirty="0">
                <a:solidFill>
                  <a:srgbClr val="2B3A4A"/>
                </a:solidFill>
                <a:highlight>
                  <a:srgbClr val="FFFF00"/>
                </a:highlight>
              </a:rPr>
              <a:t>了</a:t>
            </a:r>
            <a:r>
              <a:rPr lang="en-US" altLang="zh-TW" sz="1300" b="0" dirty="0">
                <a:solidFill>
                  <a:srgbClr val="2B3A4A"/>
                </a:solidFill>
              </a:rPr>
              <a:t>!</a:t>
            </a:r>
            <a:endParaRPr sz="1300" b="0" dirty="0">
              <a:solidFill>
                <a:srgbClr val="2B3A4A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0080" y="4273677"/>
            <a:ext cx="10911535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 dirty="0">
                <a:solidFill>
                  <a:srgbClr val="C1560A"/>
                </a:solidFill>
              </a:rPr>
              <a:t>三、</a:t>
            </a:r>
            <a:r>
              <a:rPr lang="zh-TW" altLang="en-US" sz="1800" b="1" dirty="0">
                <a:solidFill>
                  <a:srgbClr val="073763"/>
                </a:solidFill>
              </a:rPr>
              <a:t>心態 </a:t>
            </a:r>
            <a:r>
              <a:rPr lang="en-US" altLang="zh-TW" sz="1800" b="1" dirty="0">
                <a:solidFill>
                  <a:srgbClr val="073763"/>
                </a:solidFill>
              </a:rPr>
              <a:t>:</a:t>
            </a:r>
            <a:r>
              <a:rPr lang="zh-TW" altLang="en-US" sz="1800" b="1" dirty="0">
                <a:solidFill>
                  <a:srgbClr val="073763"/>
                </a:solidFill>
              </a:rPr>
              <a:t> 輕鬆、 熱絡  🎉</a:t>
            </a:r>
            <a:r>
              <a:rPr sz="1700" dirty="0"/>
              <a:t>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6112" y="4632579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•　</a:t>
            </a:r>
            <a:r>
              <a:rPr sz="1300" b="0" dirty="0" err="1">
                <a:solidFill>
                  <a:srgbClr val="2B3A4A"/>
                </a:solidFill>
                <a:highlight>
                  <a:srgbClr val="FFFF00"/>
                </a:highlight>
              </a:rPr>
              <a:t>重點在「內容</a:t>
            </a:r>
            <a:r>
              <a:rPr sz="1300" b="0" dirty="0">
                <a:solidFill>
                  <a:srgbClr val="2B3A4A"/>
                </a:solidFill>
                <a:highlight>
                  <a:srgbClr val="FFFF00"/>
                </a:highlight>
              </a:rPr>
              <a:t>」，</a:t>
            </a:r>
            <a:r>
              <a:rPr sz="1300" b="0" dirty="0" err="1">
                <a:solidFill>
                  <a:srgbClr val="2B3A4A"/>
                </a:solidFill>
                <a:highlight>
                  <a:srgbClr val="FFFF00"/>
                </a:highlight>
              </a:rPr>
              <a:t>不是「語言能力</a:t>
            </a:r>
            <a:r>
              <a:rPr sz="1300" b="0" dirty="0">
                <a:solidFill>
                  <a:srgbClr val="2B3A4A"/>
                </a:solidFill>
                <a:highlight>
                  <a:srgbClr val="FFFF00"/>
                </a:highlight>
              </a:rPr>
              <a:t>」——</a:t>
            </a:r>
            <a:r>
              <a:rPr sz="1300" b="0" dirty="0" err="1">
                <a:solidFill>
                  <a:srgbClr val="2B3A4A"/>
                </a:solidFill>
              </a:rPr>
              <a:t>這是回憶，不是複習考</a:t>
            </a:r>
            <a:r>
              <a:rPr sz="1300" b="0" dirty="0">
                <a:solidFill>
                  <a:srgbClr val="2B3A4A"/>
                </a:solidFill>
              </a:rPr>
              <a:t>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6112" y="4923028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•　</a:t>
            </a:r>
            <a:r>
              <a:rPr sz="1300" b="0" dirty="0" err="1">
                <a:solidFill>
                  <a:srgbClr val="2B3A4A"/>
                </a:solidFill>
              </a:rPr>
              <a:t>全程輕鬆熱絡，像朋友間「如數家珍」聊天；氣氛帶起來，成就感和期待感就出來</a:t>
            </a:r>
            <a:r>
              <a:rPr lang="zh-TW" altLang="en-US" sz="1300" b="0" dirty="0">
                <a:solidFill>
                  <a:srgbClr val="2B3A4A"/>
                </a:solidFill>
              </a:rPr>
              <a:t>了</a:t>
            </a:r>
            <a:r>
              <a:rPr sz="1300" b="0" dirty="0">
                <a:solidFill>
                  <a:srgbClr val="2B3A4A"/>
                </a:solidFill>
              </a:rPr>
              <a:t>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6112" y="5213477"/>
            <a:ext cx="10655503" cy="4456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•　</a:t>
            </a:r>
            <a:r>
              <a:rPr sz="1300" b="0" dirty="0" err="1">
                <a:solidFill>
                  <a:srgbClr val="2B3A4A"/>
                </a:solidFill>
              </a:rPr>
              <a:t>不要求答案全對，也不用糾結孩子答不出來</a:t>
            </a:r>
            <a:r>
              <a:rPr lang="en-US" altLang="zh-TW" sz="1300" dirty="0">
                <a:solidFill>
                  <a:srgbClr val="2B3A4A"/>
                </a:solidFill>
              </a:rPr>
              <a:t>——</a:t>
            </a:r>
            <a:r>
              <a:rPr lang="zh-TW" altLang="en-US" sz="1300" dirty="0">
                <a:solidFill>
                  <a:srgbClr val="2B3A4A"/>
                </a:solidFill>
              </a:rPr>
              <a:t>學生記不起來給提示就好</a:t>
            </a:r>
            <a:r>
              <a:rPr lang="en-US" altLang="zh-TW" sz="1300" dirty="0">
                <a:solidFill>
                  <a:srgbClr val="2B3A4A"/>
                </a:solidFill>
              </a:rPr>
              <a:t>,</a:t>
            </a:r>
            <a:r>
              <a:rPr lang="zh-TW" altLang="en-US" sz="1300" dirty="0">
                <a:solidFill>
                  <a:srgbClr val="2B3A4A"/>
                </a:solidFill>
              </a:rPr>
              <a:t> 不要讓孩子感到壓力</a:t>
            </a:r>
            <a:endParaRPr lang="en-US" altLang="zh-TW" sz="1300" b="0" dirty="0">
              <a:solidFill>
                <a:srgbClr val="2B3A4A"/>
              </a:solidFill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zh-TW" altLang="en-US" sz="1300" b="0" dirty="0">
                <a:solidFill>
                  <a:srgbClr val="2B3A4A"/>
                </a:solidFill>
              </a:rPr>
              <a:t>保持臉上輕鬆快樂的表情</a:t>
            </a:r>
            <a:r>
              <a:rPr lang="en-US" altLang="zh-TW" sz="1300" b="0" dirty="0">
                <a:solidFill>
                  <a:srgbClr val="2B3A4A"/>
                </a:solidFill>
              </a:rPr>
              <a:t>,</a:t>
            </a:r>
            <a:r>
              <a:rPr lang="zh-TW" altLang="en-US" sz="1300" b="0" dirty="0">
                <a:solidFill>
                  <a:srgbClr val="2B3A4A"/>
                </a:solidFill>
              </a:rPr>
              <a:t>老師的情緒絕對會影響全班的氣氛</a:t>
            </a:r>
            <a:r>
              <a:rPr lang="en-US" sz="1300" dirty="0">
                <a:solidFill>
                  <a:srgbClr val="2B3A4A"/>
                </a:solidFill>
              </a:rPr>
              <a:t>。</a:t>
            </a:r>
            <a:endParaRPr sz="1300" b="0" dirty="0">
              <a:solidFill>
                <a:srgbClr val="2B3A4A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>
            <a:extLst>
              <a:ext uri="{FF2B5EF4-FFF2-40B4-BE49-F238E27FC236}">
                <a16:creationId xmlns:a16="http://schemas.microsoft.com/office/drawing/2014/main" id="{96488A78-F8F3-459C-B4CF-3C832E497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6862" y="3535334"/>
            <a:ext cx="2943636" cy="101931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23269D0-3065-46C9-AAEB-6E46BC4D0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66" y="2789763"/>
            <a:ext cx="1928461" cy="154276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FD0EAD9-6DEA-47B0-97B6-25B2E06E6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799" y="4226287"/>
            <a:ext cx="1718137" cy="226698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8734" y="364732"/>
            <a:ext cx="4502408" cy="562074"/>
          </a:xfrm>
          <a:ln w="12700">
            <a:solidFill>
              <a:srgbClr val="00B0F0"/>
            </a:solidFill>
          </a:ln>
          <a:effectLst/>
        </p:spPr>
        <p:txBody>
          <a:bodyPr>
            <a:normAutofit fontScale="90000"/>
          </a:bodyPr>
          <a:lstStyle/>
          <a:p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五年級</a:t>
            </a:r>
            <a:r>
              <a:rPr lang="zh-CN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了，小學的最後一年！</a:t>
            </a:r>
            <a:br>
              <a:rPr lang="en-US" altLang="zh-CN" sz="2800" dirty="0"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TW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美洲華語第五冊 </a:t>
            </a:r>
            <a:r>
              <a:rPr lang="en-US" altLang="zh-TW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  <a:endParaRPr lang="zh-TW" alt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294" y="3047148"/>
            <a:ext cx="1716264" cy="1626096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058" y="1871981"/>
            <a:ext cx="1426562" cy="1426562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315" y="4590469"/>
            <a:ext cx="1485264" cy="148526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8C85388-2122-4043-84AD-3CED0DCA5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2A639E-7D16-452B-869D-F438DEC1E5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2" y="1053216"/>
            <a:ext cx="1537567" cy="140366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4A45E31-5AE2-43D4-96AC-8FB870D17D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64869" y="1029781"/>
            <a:ext cx="1636689" cy="143561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3272066-4E10-49A3-AD9B-110152C397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69721" y="4928250"/>
            <a:ext cx="1766205" cy="126905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1AB1981-C4B5-40AC-856B-3B3DDEC62D24}"/>
              </a:ext>
            </a:extLst>
          </p:cNvPr>
          <p:cNvSpPr/>
          <p:nvPr/>
        </p:nvSpPr>
        <p:spPr>
          <a:xfrm>
            <a:off x="2234312" y="4390143"/>
            <a:ext cx="2161425" cy="4767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井底之蛙</a:t>
            </a:r>
            <a:r>
              <a:rPr lang="zh-CN" altLang="en-US" dirty="0"/>
              <a:t>環游世界</a:t>
            </a:r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3EE343F-5829-4B6D-9C70-83BB551BBFEB}"/>
              </a:ext>
            </a:extLst>
          </p:cNvPr>
          <p:cNvSpPr/>
          <p:nvPr/>
        </p:nvSpPr>
        <p:spPr>
          <a:xfrm>
            <a:off x="2298841" y="6193889"/>
            <a:ext cx="1879552" cy="365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青蛙變成癩蛤蟆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A660867-79AA-4BB5-811D-937F84C382D9}"/>
              </a:ext>
            </a:extLst>
          </p:cNvPr>
          <p:cNvSpPr/>
          <p:nvPr/>
        </p:nvSpPr>
        <p:spPr>
          <a:xfrm>
            <a:off x="44894" y="3985737"/>
            <a:ext cx="2124617" cy="4767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爺爺不當井底之蛙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66158A4-6176-4C8A-91AC-233BCD82FF9F}"/>
              </a:ext>
            </a:extLst>
          </p:cNvPr>
          <p:cNvSpPr/>
          <p:nvPr/>
        </p:nvSpPr>
        <p:spPr>
          <a:xfrm>
            <a:off x="7736229" y="1213767"/>
            <a:ext cx="3426078" cy="535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數來寶！唐僧騎馬咚那個咚！</a:t>
            </a:r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1EB8A3E-C9B5-4751-9445-070443481380}"/>
              </a:ext>
            </a:extLst>
          </p:cNvPr>
          <p:cNvSpPr/>
          <p:nvPr/>
        </p:nvSpPr>
        <p:spPr>
          <a:xfrm>
            <a:off x="6502062" y="3214686"/>
            <a:ext cx="3073237" cy="4702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中國有花木蘭，美國也有嗎？</a:t>
            </a:r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152ABD4-A0F2-45E1-B12C-24F4FCC208E1}"/>
              </a:ext>
            </a:extLst>
          </p:cNvPr>
          <p:cNvSpPr/>
          <p:nvPr/>
        </p:nvSpPr>
        <p:spPr>
          <a:xfrm>
            <a:off x="10034489" y="3177029"/>
            <a:ext cx="1747166" cy="6831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友友告訴你，如何</a:t>
            </a:r>
            <a:r>
              <a:rPr lang="zh-TW" altLang="en-US" dirty="0"/>
              <a:t>吃得健康</a:t>
            </a:r>
            <a:endParaRPr lang="en-US" dirty="0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9C34D6EA-2FC5-4EF4-826E-AF08C6064EB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10539" y="876005"/>
            <a:ext cx="2309233" cy="175808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5130D6F0-4956-4DA3-81F7-43AC1F38F95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2980" y="3214090"/>
            <a:ext cx="1487057" cy="1339777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129E223F-7FD4-479F-9C28-2CFB72935DA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50257" y="4817765"/>
            <a:ext cx="1778837" cy="1574594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5AD45A93-E579-4E4D-B16F-CD1D7F20A89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882296" y="1916411"/>
            <a:ext cx="1236361" cy="1337702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D2A207E9-C0D8-4A78-BD25-52A23781B9E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70339" y="316177"/>
            <a:ext cx="1249187" cy="10690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1CECA0-0A57-4732-9E24-78AFF47AE62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59126" y="214003"/>
            <a:ext cx="3364779" cy="1159617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A8FF3179-5B8B-44EB-BA24-3A5D7F8B7083}"/>
              </a:ext>
            </a:extLst>
          </p:cNvPr>
          <p:cNvSpPr/>
          <p:nvPr/>
        </p:nvSpPr>
        <p:spPr>
          <a:xfrm>
            <a:off x="4113616" y="2603024"/>
            <a:ext cx="2009604" cy="5740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萬聖節的扮相</a:t>
            </a:r>
            <a:endParaRPr lang="en-US" dirty="0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0B8D1596-9688-46E0-B2AA-AD854B2103B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34976" y="1745385"/>
            <a:ext cx="1077800" cy="1505165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33D6CBDA-2A0B-40D0-8549-7678543ADB9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02062" y="1673166"/>
            <a:ext cx="1768482" cy="152317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AF96374-E35D-4D6D-BBAC-0970C612510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52782" y="4573172"/>
            <a:ext cx="2215915" cy="178317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158AA6AD-88F8-4037-A92C-6377ED7014B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303207">
            <a:off x="10589582" y="4878192"/>
            <a:ext cx="1372316" cy="136916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256D8BD-E439-4E27-97D7-C9BD2F00D2E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06718" y="3932957"/>
            <a:ext cx="1372316" cy="991758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6BA0EACD-DCDE-4A3C-A065-1E978142B218}"/>
              </a:ext>
            </a:extLst>
          </p:cNvPr>
          <p:cNvSpPr/>
          <p:nvPr/>
        </p:nvSpPr>
        <p:spPr>
          <a:xfrm>
            <a:off x="7442598" y="6152155"/>
            <a:ext cx="4635942" cy="516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最早的亞洲人棒球隊</a:t>
            </a:r>
            <a:r>
              <a:rPr lang="en-US" altLang="zh-CN" dirty="0"/>
              <a:t>-</a:t>
            </a:r>
            <a:r>
              <a:rPr lang="zh-CN" altLang="en-US" dirty="0"/>
              <a:t>清朝小留學生的故事。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094C4B-D82A-450E-8B9C-C15592B71148}"/>
              </a:ext>
            </a:extLst>
          </p:cNvPr>
          <p:cNvSpPr/>
          <p:nvPr/>
        </p:nvSpPr>
        <p:spPr>
          <a:xfrm>
            <a:off x="813597" y="2326957"/>
            <a:ext cx="2637400" cy="535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“請問你”還是”親吻你”？發音正確很重要！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4323DCF-1B84-4FCF-821C-1085022D3063}"/>
              </a:ext>
            </a:extLst>
          </p:cNvPr>
          <p:cNvSpPr/>
          <p:nvPr/>
        </p:nvSpPr>
        <p:spPr>
          <a:xfrm>
            <a:off x="4597500" y="4539761"/>
            <a:ext cx="1700552" cy="4389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我也會做古詩。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439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9BB05F-DEF8-EB59-F738-4399D2CC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48640" y="411480"/>
            <a:ext cx="1325880" cy="530352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第六冊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7400" y="465508"/>
            <a:ext cx="9585655" cy="4222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12000"/>
              </a:lnSpc>
            </a:pPr>
            <a:r>
              <a:rPr lang="zh-TW" altLang="en-US" sz="2600" b="1" dirty="0">
                <a:solidFill>
                  <a:srgbClr val="073763"/>
                </a:solidFill>
              </a:rPr>
              <a:t>第六冊老師 </a:t>
            </a:r>
            <a:r>
              <a:rPr lang="en-US" altLang="zh-TW" sz="2600" b="1" dirty="0">
                <a:solidFill>
                  <a:srgbClr val="073763"/>
                </a:solidFill>
              </a:rPr>
              <a:t>~</a:t>
            </a:r>
            <a:r>
              <a:rPr lang="zh-TW" altLang="en-US" sz="2600" b="1" dirty="0">
                <a:solidFill>
                  <a:srgbClr val="073763"/>
                </a:solidFill>
              </a:rPr>
              <a:t>複習第五冊的題目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70432"/>
            <a:ext cx="11094415" cy="6166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b="1" dirty="0" err="1">
                <a:solidFill>
                  <a:srgbClr val="5B6B7C"/>
                </a:solidFill>
              </a:rPr>
              <a:t>老師也可以故意問</a:t>
            </a:r>
            <a:r>
              <a:rPr b="1" dirty="0">
                <a:solidFill>
                  <a:srgbClr val="5B6B7C"/>
                </a:solidFill>
              </a:rPr>
              <a:t>：「</a:t>
            </a:r>
            <a:r>
              <a:rPr b="1" dirty="0" err="1">
                <a:solidFill>
                  <a:srgbClr val="5B6B7C"/>
                </a:solidFill>
              </a:rPr>
              <a:t>這一課我都快忘了，你們誰還記得</a:t>
            </a:r>
            <a:r>
              <a:rPr b="1" dirty="0">
                <a:solidFill>
                  <a:srgbClr val="5B6B7C"/>
                </a:solidFill>
              </a:rPr>
              <a:t>？」</a:t>
            </a:r>
            <a:r>
              <a:rPr b="1" dirty="0" err="1">
                <a:solidFill>
                  <a:srgbClr val="5B6B7C"/>
                </a:solidFill>
              </a:rPr>
              <a:t>發言有獎</a:t>
            </a:r>
            <a:r>
              <a:rPr b="1" dirty="0">
                <a:solidFill>
                  <a:srgbClr val="5B6B7C"/>
                </a:solidFill>
              </a:rPr>
              <a:t>！</a:t>
            </a:r>
            <a:r>
              <a:rPr lang="zh-TW" altLang="en-US" b="1" dirty="0">
                <a:solidFill>
                  <a:srgbClr val="5B6B7C"/>
                </a:solidFill>
              </a:rPr>
              <a:t>如果中文說不好</a:t>
            </a:r>
            <a:r>
              <a:rPr b="1" dirty="0" err="1">
                <a:solidFill>
                  <a:srgbClr val="5B6B7C"/>
                </a:solidFill>
              </a:rPr>
              <a:t>也可以用英文說，重點是喚起故事記憶</a:t>
            </a:r>
            <a:r>
              <a:rPr b="1" dirty="0">
                <a:solidFill>
                  <a:srgbClr val="5B6B7C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938528"/>
            <a:ext cx="11094415" cy="2718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sz="1700" b="1" i="0" dirty="0" err="1">
                <a:solidFill>
                  <a:srgbClr val="C1560A"/>
                </a:solidFill>
              </a:rPr>
              <a:t>複習提示</a:t>
            </a:r>
            <a:r>
              <a:rPr lang="en-US" altLang="zh-TW" sz="1700" b="1" dirty="0">
                <a:solidFill>
                  <a:srgbClr val="C1560A"/>
                </a:solidFill>
              </a:rPr>
              <a:t>(</a:t>
            </a:r>
            <a:r>
              <a:rPr lang="zh-TW" altLang="en-US" sz="1700" b="1" dirty="0">
                <a:solidFill>
                  <a:srgbClr val="C1560A"/>
                </a:solidFill>
              </a:rPr>
              <a:t>請全班學生看著一張圖片回答問題</a:t>
            </a:r>
            <a:r>
              <a:rPr sz="1700" b="1" i="0" dirty="0">
                <a:solidFill>
                  <a:srgbClr val="C1560A"/>
                </a:solidFill>
              </a:rPr>
              <a:t>｜</a:t>
            </a:r>
            <a:r>
              <a:rPr sz="1700" b="1" i="0" dirty="0" err="1">
                <a:solidFill>
                  <a:srgbClr val="C1560A"/>
                </a:solidFill>
              </a:rPr>
              <a:t>第五冊</a:t>
            </a:r>
            <a:r>
              <a:rPr sz="1700" b="1" i="0" dirty="0">
                <a:solidFill>
                  <a:srgbClr val="C1560A"/>
                </a:solidFill>
              </a:rPr>
              <a:t> — </a:t>
            </a:r>
            <a:r>
              <a:rPr sz="1700" b="1" i="0" dirty="0" err="1">
                <a:solidFill>
                  <a:srgbClr val="C1560A"/>
                </a:solidFill>
              </a:rPr>
              <a:t>這是他們在小學的最後一年</a:t>
            </a:r>
            <a:r>
              <a:rPr sz="1700" b="1" i="0" dirty="0">
                <a:solidFill>
                  <a:srgbClr val="C1560A"/>
                </a:solidFill>
              </a:rPr>
              <a:t>！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2494788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39" y="2505456"/>
            <a:ext cx="10637215" cy="4412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800" b="0" i="0" dirty="0" err="1">
                <a:solidFill>
                  <a:srgbClr val="0B4F8A"/>
                </a:solidFill>
              </a:rPr>
              <a:t>井底之蛙後來跑到哪裡去了</a:t>
            </a:r>
            <a:r>
              <a:rPr sz="2800" b="0" i="0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121152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39" y="3131820"/>
            <a:ext cx="10637215" cy="4412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800" b="0" i="0" dirty="0" err="1">
                <a:solidFill>
                  <a:srgbClr val="0B4F8A"/>
                </a:solidFill>
              </a:rPr>
              <a:t>爺爺為什麼也不願意當「井底之蛙</a:t>
            </a:r>
            <a:r>
              <a:rPr sz="2800" b="0" i="0" dirty="0">
                <a:solidFill>
                  <a:srgbClr val="0B4F8A"/>
                </a:solidFill>
              </a:rPr>
              <a:t>」？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3747516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39" y="3758184"/>
            <a:ext cx="10637215" cy="4412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800" b="0" i="0" dirty="0" err="1">
                <a:solidFill>
                  <a:srgbClr val="0B4F8A"/>
                </a:solidFill>
              </a:rPr>
              <a:t>誰還會念「唐僧騎馬咚那個咚</a:t>
            </a:r>
            <a:r>
              <a:rPr sz="2800" b="0" i="0" dirty="0">
                <a:solidFill>
                  <a:srgbClr val="0B4F8A"/>
                </a:solidFill>
              </a:rPr>
              <a:t>」？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4373880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39" y="4384548"/>
            <a:ext cx="10637215" cy="4412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800" b="0" i="0" dirty="0" err="1">
                <a:solidFill>
                  <a:srgbClr val="0B4F8A"/>
                </a:solidFill>
              </a:rPr>
              <a:t>中國有花木蘭，美國有沒有</a:t>
            </a:r>
            <a:r>
              <a:rPr sz="2800" b="0" i="0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5000244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39" y="5010912"/>
            <a:ext cx="10637215" cy="4412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800" b="0" i="0" dirty="0">
                <a:solidFill>
                  <a:srgbClr val="0B4F8A"/>
                </a:solidFill>
              </a:rPr>
              <a:t>「</a:t>
            </a:r>
            <a:r>
              <a:rPr sz="2800" b="0" i="0" dirty="0" err="1">
                <a:solidFill>
                  <a:srgbClr val="0B4F8A"/>
                </a:solidFill>
              </a:rPr>
              <a:t>請問你」怎麼會變成「親吻你</a:t>
            </a:r>
            <a:r>
              <a:rPr sz="2800" b="0" i="0" dirty="0">
                <a:solidFill>
                  <a:srgbClr val="0B4F8A"/>
                </a:solidFill>
              </a:rPr>
              <a:t>」？</a:t>
            </a:r>
          </a:p>
        </p:txBody>
      </p:sp>
      <p:sp>
        <p:nvSpPr>
          <p:cNvPr id="19" name="Oval 18"/>
          <p:cNvSpPr/>
          <p:nvPr/>
        </p:nvSpPr>
        <p:spPr>
          <a:xfrm>
            <a:off x="548640" y="5626608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5839" y="5637276"/>
            <a:ext cx="10637215" cy="4412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800" b="0" i="0" dirty="0" err="1">
                <a:solidFill>
                  <a:srgbClr val="0B4F8A"/>
                </a:solidFill>
              </a:rPr>
              <a:t>為什麼中文發音這麼重要</a:t>
            </a:r>
            <a:r>
              <a:rPr sz="2800" b="0" i="0" dirty="0">
                <a:solidFill>
                  <a:srgbClr val="0B4F8A"/>
                </a:solidFill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40341674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33B1192-96AA-4DC6-A7E3-BF63844FC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6A2F2D-F0F5-47D7-A52E-FC55044CC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1" y="1148575"/>
            <a:ext cx="6779940" cy="55812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4CE574A-8FD4-40FA-9320-4511A3367A96}"/>
              </a:ext>
            </a:extLst>
          </p:cNvPr>
          <p:cNvSpPr/>
          <p:nvPr/>
        </p:nvSpPr>
        <p:spPr>
          <a:xfrm>
            <a:off x="4038600" y="379141"/>
            <a:ext cx="4514387" cy="607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/>
              <a:t>美洲華語 第六冊目錄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69949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CE3B4384-8D00-428B-B522-E2A8F919A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5609" y="3602077"/>
            <a:ext cx="1246773" cy="128168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6532" y="261247"/>
            <a:ext cx="4479724" cy="829886"/>
          </a:xfrm>
          <a:ln w="12700">
            <a:solidFill>
              <a:srgbClr val="00B0F0"/>
            </a:solidFill>
          </a:ln>
          <a:effectLst/>
        </p:spPr>
        <p:txBody>
          <a:bodyPr>
            <a:normAutofit fontScale="90000"/>
          </a:bodyPr>
          <a:lstStyle/>
          <a:p>
            <a:r>
              <a:rPr lang="zh-CN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六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年級</a:t>
            </a:r>
            <a:r>
              <a:rPr lang="zh-CN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，我們上中學了！</a:t>
            </a:r>
            <a:br>
              <a:rPr lang="en-US" altLang="zh-CN" sz="3200" dirty="0"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TW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(</a:t>
            </a:r>
            <a:r>
              <a:rPr lang="zh-TW" altLang="en-US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美洲華語第六冊</a:t>
            </a:r>
            <a:r>
              <a:rPr lang="en-US" altLang="zh-TW" sz="3200" dirty="0">
                <a:latin typeface="DFKai-SB" panose="03000509000000000000" pitchFamily="65" charset="-120"/>
                <a:ea typeface="DFKai-SB" panose="03000509000000000000" pitchFamily="65" charset="-120"/>
              </a:rPr>
              <a:t>)</a:t>
            </a:r>
            <a:endParaRPr lang="zh-TW" alt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3" name="圖片 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428" y="939081"/>
            <a:ext cx="1409671" cy="1266470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382" y="2186095"/>
            <a:ext cx="1294740" cy="1242459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804" y="3676797"/>
            <a:ext cx="1717546" cy="1242459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848" y="1358660"/>
            <a:ext cx="1527468" cy="1176416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3C7A094-A0B4-4F53-AB9E-1CCDEE01A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3E19903-8326-4020-86E9-C155B192E4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6923" y="5676248"/>
            <a:ext cx="1513022" cy="7416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4B2DD5-7F8D-4E9F-BBFE-42A4E8683C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308" y="1257635"/>
            <a:ext cx="1362266" cy="130303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C267B12-8F54-443F-8E4D-FA4044F31E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02160" y="1161747"/>
            <a:ext cx="1058446" cy="13989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F78B6D9-108A-4EA2-AA3D-2D08EB994C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444323">
            <a:off x="393311" y="2793288"/>
            <a:ext cx="1305439" cy="12714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1502291-B189-43F0-A9B4-E647D05081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04574" y="2646084"/>
            <a:ext cx="2072465" cy="1410774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D2774CC-7FBD-4057-9368-399D1B09828F}"/>
              </a:ext>
            </a:extLst>
          </p:cNvPr>
          <p:cNvSpPr/>
          <p:nvPr/>
        </p:nvSpPr>
        <p:spPr>
          <a:xfrm>
            <a:off x="836250" y="2276102"/>
            <a:ext cx="1879445" cy="6199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中學生的第一天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A89695E-262E-4E08-81C5-705EC4204A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9719" y="4251451"/>
            <a:ext cx="1833790" cy="137529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B5AA6FC-8249-48FF-BC58-B1E09E5CAD65}"/>
              </a:ext>
            </a:extLst>
          </p:cNvPr>
          <p:cNvSpPr/>
          <p:nvPr/>
        </p:nvSpPr>
        <p:spPr>
          <a:xfrm>
            <a:off x="321009" y="5784593"/>
            <a:ext cx="2072125" cy="5249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友友教爺爺用電腦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DE3FD20-9F42-474D-9229-D04D23A43C8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55042" y="4178787"/>
            <a:ext cx="1718457" cy="146205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20E29D4-9536-4E67-82D5-7A6CF3BA33CF}"/>
              </a:ext>
            </a:extLst>
          </p:cNvPr>
          <p:cNvSpPr/>
          <p:nvPr/>
        </p:nvSpPr>
        <p:spPr>
          <a:xfrm>
            <a:off x="2419774" y="5691103"/>
            <a:ext cx="1991432" cy="6872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朱邦復最早發明用電腦打中文。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D852D35-65DA-4F60-97EB-6E390B9A141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44989" y="925535"/>
            <a:ext cx="1236792" cy="128436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6B0B325-06A9-4BC4-9E38-BDA652B8CCAD}"/>
              </a:ext>
            </a:extLst>
          </p:cNvPr>
          <p:cNvSpPr/>
          <p:nvPr/>
        </p:nvSpPr>
        <p:spPr>
          <a:xfrm>
            <a:off x="4365555" y="2251969"/>
            <a:ext cx="3059103" cy="4344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程文媽媽的期盼，會實現嗎？</a:t>
            </a:r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B65B5EE-F636-420C-A181-C18175D3487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65847" y="4832033"/>
            <a:ext cx="1294740" cy="128581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503AA4C-2E3D-419B-93F9-3DEB7516A6E1}"/>
              </a:ext>
            </a:extLst>
          </p:cNvPr>
          <p:cNvSpPr/>
          <p:nvPr/>
        </p:nvSpPr>
        <p:spPr>
          <a:xfrm>
            <a:off x="10541729" y="2535076"/>
            <a:ext cx="1404848" cy="9276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明明走進數學城，她出得來嗎？</a:t>
            </a:r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EF56A0E-FF0E-49B3-9793-63F1612ECD0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79818" y="2152958"/>
            <a:ext cx="1487957" cy="130873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448DD59-70DA-4984-87E9-F40A46A8D5F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754009" y="278503"/>
            <a:ext cx="1236791" cy="144984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CCB3B71-092D-4958-9A68-22455AF31F4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68558" y="223453"/>
            <a:ext cx="1236792" cy="2097532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24068557-8401-485E-8B5A-146F8138E910}"/>
              </a:ext>
            </a:extLst>
          </p:cNvPr>
          <p:cNvSpPr/>
          <p:nvPr/>
        </p:nvSpPr>
        <p:spPr>
          <a:xfrm>
            <a:off x="8720377" y="1570022"/>
            <a:ext cx="2136565" cy="5439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螞蟻可以當寵物。</a:t>
            </a:r>
            <a:endParaRPr lang="en-US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7868B254-6AB1-4CA4-8A1A-F4A0DF2763A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66140" y="368452"/>
            <a:ext cx="1650043" cy="116878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3255331-F2C9-4E76-B650-E7C48A84CB3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05413" y="4703267"/>
            <a:ext cx="2367213" cy="157604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412C6D7-5002-482B-98DC-CB86127C2E3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433462" y="2796394"/>
            <a:ext cx="1252240" cy="126647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29633F60-D9C1-487E-9A2F-5784F43E4762}"/>
              </a:ext>
            </a:extLst>
          </p:cNvPr>
          <p:cNvSpPr/>
          <p:nvPr/>
        </p:nvSpPr>
        <p:spPr>
          <a:xfrm>
            <a:off x="4473598" y="5976696"/>
            <a:ext cx="2408327" cy="4344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孔子日參加祭孔大典</a:t>
            </a:r>
            <a:endParaRPr lang="en-US" dirty="0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C37E7418-FA4A-44A2-9E87-06A3B6FFFD9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126294" y="3500691"/>
            <a:ext cx="1487957" cy="852423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C2496173-E131-490D-9242-FCB741D04997}"/>
              </a:ext>
            </a:extLst>
          </p:cNvPr>
          <p:cNvSpPr/>
          <p:nvPr/>
        </p:nvSpPr>
        <p:spPr>
          <a:xfrm>
            <a:off x="7014159" y="4408077"/>
            <a:ext cx="1569072" cy="1308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/>
              <a:t>從加州</a:t>
            </a:r>
            <a:r>
              <a:rPr lang="en-US" altLang="zh-CN" dirty="0"/>
              <a:t>Santa Barbra</a:t>
            </a:r>
            <a:r>
              <a:rPr lang="zh-CN" altLang="en-US" dirty="0"/>
              <a:t>西望，太平洋的彼岸就是花果山。</a:t>
            </a:r>
            <a:endParaRPr lang="en-US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74798B27-0CCB-40F2-BA74-BAFF5EB5935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966685" y="5024145"/>
            <a:ext cx="995430" cy="99123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3DE44E2E-6C2B-40B6-87F2-750C061DB55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175746" y="5300175"/>
            <a:ext cx="814444" cy="811012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7B4EC442-B4BA-49B3-9363-7DE4989B4965}"/>
              </a:ext>
            </a:extLst>
          </p:cNvPr>
          <p:cNvSpPr/>
          <p:nvPr/>
        </p:nvSpPr>
        <p:spPr>
          <a:xfrm>
            <a:off x="9548995" y="6239572"/>
            <a:ext cx="2160122" cy="333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成語故事猜猜看。</a:t>
            </a:r>
            <a:endParaRPr lang="en-US" dirty="0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4982BE6C-50A8-42EA-9E61-C4852201886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25309" y="2774870"/>
            <a:ext cx="1417601" cy="1373644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C78645B9-3994-48E9-92A4-5124B6BA4094}"/>
              </a:ext>
            </a:extLst>
          </p:cNvPr>
          <p:cNvSpPr/>
          <p:nvPr/>
        </p:nvSpPr>
        <p:spPr>
          <a:xfrm>
            <a:off x="4484857" y="4089875"/>
            <a:ext cx="2408327" cy="544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歷史老師</a:t>
            </a:r>
            <a:r>
              <a:rPr lang="en-US" altLang="zh-CN" dirty="0"/>
              <a:t>Miller</a:t>
            </a:r>
            <a:r>
              <a:rPr lang="zh-CN" altLang="en-US" dirty="0"/>
              <a:t>的教室，貼滿孔子的名言。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9873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C78362-0306-A716-437C-0C7C92F64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48640" y="411480"/>
            <a:ext cx="1325880" cy="530352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第七冊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7400" y="465508"/>
            <a:ext cx="9585655" cy="4222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12000"/>
              </a:lnSpc>
            </a:pPr>
            <a:r>
              <a:rPr lang="zh-TW" altLang="en-US" sz="2600" b="1" dirty="0">
                <a:solidFill>
                  <a:srgbClr val="073763"/>
                </a:solidFill>
              </a:rPr>
              <a:t>第七冊老師 </a:t>
            </a:r>
            <a:r>
              <a:rPr lang="en-US" altLang="zh-TW" sz="2600" b="1" dirty="0">
                <a:solidFill>
                  <a:srgbClr val="073763"/>
                </a:solidFill>
              </a:rPr>
              <a:t>~</a:t>
            </a:r>
            <a:r>
              <a:rPr lang="zh-TW" altLang="en-US" sz="2600" b="1" dirty="0">
                <a:solidFill>
                  <a:srgbClr val="073763"/>
                </a:solidFill>
              </a:rPr>
              <a:t>複習第六冊的題目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70432"/>
            <a:ext cx="11094415" cy="6166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b="1" dirty="0" err="1">
                <a:solidFill>
                  <a:srgbClr val="5B6B7C"/>
                </a:solidFill>
              </a:rPr>
              <a:t>老師也可以故意問</a:t>
            </a:r>
            <a:r>
              <a:rPr b="1" dirty="0">
                <a:solidFill>
                  <a:srgbClr val="5B6B7C"/>
                </a:solidFill>
              </a:rPr>
              <a:t>：「</a:t>
            </a:r>
            <a:r>
              <a:rPr b="1" dirty="0" err="1">
                <a:solidFill>
                  <a:srgbClr val="5B6B7C"/>
                </a:solidFill>
              </a:rPr>
              <a:t>這一課我都快忘了，你們誰還記得</a:t>
            </a:r>
            <a:r>
              <a:rPr b="1" dirty="0">
                <a:solidFill>
                  <a:srgbClr val="5B6B7C"/>
                </a:solidFill>
              </a:rPr>
              <a:t>？」</a:t>
            </a:r>
            <a:r>
              <a:rPr b="1" dirty="0" err="1">
                <a:solidFill>
                  <a:srgbClr val="5B6B7C"/>
                </a:solidFill>
              </a:rPr>
              <a:t>發言有獎</a:t>
            </a:r>
            <a:r>
              <a:rPr b="1" dirty="0">
                <a:solidFill>
                  <a:srgbClr val="5B6B7C"/>
                </a:solidFill>
              </a:rPr>
              <a:t>！</a:t>
            </a:r>
            <a:r>
              <a:rPr lang="zh-TW" altLang="en-US" b="1" dirty="0">
                <a:solidFill>
                  <a:srgbClr val="5B6B7C"/>
                </a:solidFill>
              </a:rPr>
              <a:t>如果學生說得磕磕巴巴的，</a:t>
            </a:r>
            <a:r>
              <a:rPr b="1" dirty="0" err="1">
                <a:solidFill>
                  <a:srgbClr val="5B6B7C"/>
                </a:solidFill>
              </a:rPr>
              <a:t>也可以用英文說，重點是喚起故事記憶</a:t>
            </a:r>
            <a:r>
              <a:rPr b="1" dirty="0">
                <a:solidFill>
                  <a:srgbClr val="5B6B7C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938528"/>
            <a:ext cx="11094415" cy="2718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sz="1700" b="1" i="0" dirty="0" err="1">
                <a:solidFill>
                  <a:srgbClr val="C1560A"/>
                </a:solidFill>
              </a:rPr>
              <a:t>複習提示</a:t>
            </a:r>
            <a:r>
              <a:rPr lang="en-US" altLang="zh-TW" sz="1700" b="1" dirty="0">
                <a:solidFill>
                  <a:srgbClr val="C1560A"/>
                </a:solidFill>
              </a:rPr>
              <a:t>(</a:t>
            </a:r>
            <a:r>
              <a:rPr lang="zh-TW" altLang="en-US" sz="1700" b="1" dirty="0">
                <a:solidFill>
                  <a:srgbClr val="C1560A"/>
                </a:solidFill>
              </a:rPr>
              <a:t>請全班學生看著一張圖片回答問題</a:t>
            </a:r>
            <a:r>
              <a:rPr sz="1700" b="1" i="0" dirty="0">
                <a:solidFill>
                  <a:srgbClr val="C1560A"/>
                </a:solidFill>
              </a:rPr>
              <a:t>｜</a:t>
            </a:r>
            <a:r>
              <a:rPr sz="1700" b="1" i="0" dirty="0" err="1">
                <a:solidFill>
                  <a:srgbClr val="C1560A"/>
                </a:solidFill>
              </a:rPr>
              <a:t>第六冊</a:t>
            </a:r>
            <a:r>
              <a:rPr sz="1700" b="1" i="0" dirty="0">
                <a:solidFill>
                  <a:srgbClr val="C1560A"/>
                </a:solidFill>
              </a:rPr>
              <a:t> — </a:t>
            </a:r>
            <a:r>
              <a:rPr sz="1700" b="1" i="0" dirty="0" err="1">
                <a:solidFill>
                  <a:srgbClr val="C1560A"/>
                </a:solidFill>
              </a:rPr>
              <a:t>他們上中學了</a:t>
            </a:r>
            <a:r>
              <a:rPr sz="1700" b="1" i="0" dirty="0">
                <a:solidFill>
                  <a:srgbClr val="C1560A"/>
                </a:solidFill>
              </a:rPr>
              <a:t>！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2490216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9263" y="2505456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 dirty="0" err="1">
                <a:solidFill>
                  <a:srgbClr val="0B4F8A"/>
                </a:solidFill>
              </a:rPr>
              <a:t>中學生第一天是什麼感覺</a:t>
            </a:r>
            <a:r>
              <a:rPr sz="2000" b="0" i="0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148584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3" y="3163824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>
                <a:solidFill>
                  <a:srgbClr val="0B4F8A"/>
                </a:solidFill>
              </a:rPr>
              <a:t>友友教爺爺做什麼？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3806952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9263" y="3822191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>
                <a:solidFill>
                  <a:srgbClr val="0B4F8A"/>
                </a:solidFill>
              </a:rPr>
              <a:t>最早是誰想到可以用電腦打中文？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4465320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9263" y="4480560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>
                <a:solidFill>
                  <a:srgbClr val="0B4F8A"/>
                </a:solidFill>
              </a:rPr>
              <a:t>明明走進數學城，她最後出得來嗎？</a:t>
            </a:r>
          </a:p>
        </p:txBody>
      </p:sp>
      <p:sp>
        <p:nvSpPr>
          <p:cNvPr id="17" name="Oval 16"/>
          <p:cNvSpPr/>
          <p:nvPr/>
        </p:nvSpPr>
        <p:spPr>
          <a:xfrm>
            <a:off x="6233007" y="2490216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53631" y="2505456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>
                <a:solidFill>
                  <a:srgbClr val="0B4F8A"/>
                </a:solidFill>
              </a:rPr>
              <a:t>螞蟻也可以當寵物嗎？</a:t>
            </a:r>
          </a:p>
        </p:txBody>
      </p:sp>
      <p:sp>
        <p:nvSpPr>
          <p:cNvPr id="19" name="Oval 18"/>
          <p:cNvSpPr/>
          <p:nvPr/>
        </p:nvSpPr>
        <p:spPr>
          <a:xfrm>
            <a:off x="6233007" y="3148584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53631" y="3163824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>
                <a:solidFill>
                  <a:srgbClr val="0B4F8A"/>
                </a:solidFill>
              </a:rPr>
              <a:t>他們為什麼去參加祭孔大典？</a:t>
            </a:r>
          </a:p>
        </p:txBody>
      </p:sp>
      <p:sp>
        <p:nvSpPr>
          <p:cNvPr id="21" name="Oval 20"/>
          <p:cNvSpPr/>
          <p:nvPr/>
        </p:nvSpPr>
        <p:spPr>
          <a:xfrm>
            <a:off x="6233007" y="3806952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53631" y="3822191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>
                <a:solidFill>
                  <a:srgbClr val="0B4F8A"/>
                </a:solidFill>
              </a:rPr>
              <a:t>歷史老師 Miller 的教室裡為什麼貼了那麼多孔子的名言？</a:t>
            </a:r>
          </a:p>
        </p:txBody>
      </p:sp>
      <p:sp>
        <p:nvSpPr>
          <p:cNvPr id="23" name="Oval 22"/>
          <p:cNvSpPr/>
          <p:nvPr/>
        </p:nvSpPr>
        <p:spPr>
          <a:xfrm>
            <a:off x="6233007" y="4465320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53631" y="4480560"/>
            <a:ext cx="4989423" cy="31508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000" b="0" i="0">
                <a:solidFill>
                  <a:srgbClr val="0B4F8A"/>
                </a:solidFill>
              </a:rPr>
              <a:t>還記得哪些成語故事？</a:t>
            </a:r>
          </a:p>
        </p:txBody>
      </p:sp>
    </p:spTree>
    <p:extLst>
      <p:ext uri="{BB962C8B-B14F-4D97-AF65-F5344CB8AC3E}">
        <p14:creationId xmlns:p14="http://schemas.microsoft.com/office/powerpoint/2010/main" val="964189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518E3D-E25F-41AF-8A60-10B71B2AE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2CED15-0B59-4EEB-A787-EE34E8A9F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341" y="1338145"/>
            <a:ext cx="6635317" cy="538332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CAFBBC5-E0AD-4A36-A116-FB08613A08D0}"/>
              </a:ext>
            </a:extLst>
          </p:cNvPr>
          <p:cNvSpPr/>
          <p:nvPr/>
        </p:nvSpPr>
        <p:spPr>
          <a:xfrm>
            <a:off x="4038600" y="379141"/>
            <a:ext cx="4514387" cy="607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/>
              <a:t>美洲華語 第七冊目錄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261846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102F09BD-8CBF-42E1-8169-D0564FE73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113" y="5335150"/>
            <a:ext cx="1659841" cy="131300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85A1E97-96BE-4AAF-A82A-A562B564E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2671" y="3163066"/>
            <a:ext cx="1385186" cy="137186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51542B4-A5F9-496E-9F0F-339EAFA710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404" y="865188"/>
            <a:ext cx="1214919" cy="115663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9893" y="224944"/>
            <a:ext cx="5829688" cy="562074"/>
          </a:xfrm>
          <a:ln w="12700">
            <a:solidFill>
              <a:srgbClr val="00B0F0"/>
            </a:solidFill>
          </a:ln>
          <a:effectLst/>
        </p:spPr>
        <p:txBody>
          <a:bodyPr>
            <a:normAutofit fontScale="90000"/>
          </a:bodyPr>
          <a:lstStyle/>
          <a:p>
            <a:r>
              <a:rPr lang="zh-CN" alt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七年級，中學生的生活真有趣！（</a:t>
            </a:r>
            <a:r>
              <a:rPr lang="zh-TW" alt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美洲華語第</a:t>
            </a:r>
            <a:r>
              <a:rPr lang="zh-CN" alt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七</a:t>
            </a:r>
            <a:r>
              <a:rPr lang="zh-TW" alt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冊</a:t>
            </a:r>
            <a:r>
              <a:rPr lang="zh-CN" alt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）</a:t>
            </a:r>
            <a:endParaRPr lang="zh-TW" altLang="en-US" sz="2400" dirty="0">
              <a:latin typeface="華康布丁體" panose="040B0C09000000000000" pitchFamily="81" charset="-120"/>
              <a:ea typeface="中國龍毛楷體" panose="02010609000101010101" pitchFamily="49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467" y="4657085"/>
            <a:ext cx="1930479" cy="171656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B3CE0BC-AC72-4583-AF60-FBD207CE0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48F280-5ECA-4FEC-8E35-80D439AF9F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8622" y="1375532"/>
            <a:ext cx="2458000" cy="13854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A6C23E-C902-4A93-B39F-F6179DDBD9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109" y="887112"/>
            <a:ext cx="1785799" cy="1785799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BCDCFA3-3B33-48F8-9E3D-A48851A0789C}"/>
              </a:ext>
            </a:extLst>
          </p:cNvPr>
          <p:cNvSpPr/>
          <p:nvPr/>
        </p:nvSpPr>
        <p:spPr>
          <a:xfrm>
            <a:off x="1587435" y="905069"/>
            <a:ext cx="3032101" cy="562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友友去姑姑家度假、逛夜市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DF5D9A8-95C2-46CB-A25E-138C80774F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2780" y="877827"/>
            <a:ext cx="1428048" cy="9913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7A4E23F-194E-460E-B007-BA15FAFC43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4173" y="1714767"/>
            <a:ext cx="1239045" cy="113454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17CDB91-CE95-4EDC-B105-FCE988E747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63054" y="1702227"/>
            <a:ext cx="1378046" cy="1160460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AD0A667-F77E-4FBA-AF3A-A2FD4DD79541}"/>
              </a:ext>
            </a:extLst>
          </p:cNvPr>
          <p:cNvSpPr/>
          <p:nvPr/>
        </p:nvSpPr>
        <p:spPr>
          <a:xfrm>
            <a:off x="6020005" y="638399"/>
            <a:ext cx="2193036" cy="4905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中國文字的演變史</a:t>
            </a:r>
            <a:endParaRPr lang="en-US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2CDFD63-48E7-4585-8E03-F79D28CE2BE0}"/>
              </a:ext>
            </a:extLst>
          </p:cNvPr>
          <p:cNvSpPr/>
          <p:nvPr/>
        </p:nvSpPr>
        <p:spPr>
          <a:xfrm>
            <a:off x="9975400" y="140821"/>
            <a:ext cx="2002719" cy="6099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程文和媽媽逛跳蚤市場淘到寳。</a:t>
            </a:r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AA77B6-0256-4A29-8B22-B723006277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68274" y="723439"/>
            <a:ext cx="1637081" cy="193848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2352BE0-5AC1-4F29-AA21-927A5EC831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40178" y="1399458"/>
            <a:ext cx="1898858" cy="96353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2127CC7-CE9D-49D0-AD16-3292A7B8CA4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24984" y="307481"/>
            <a:ext cx="1336247" cy="1159261"/>
          </a:xfrm>
          <a:prstGeom prst="rect">
            <a:avLst/>
          </a:prstGeom>
        </p:spPr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BECA97E-596B-4D63-8F4E-CAC48D740939}"/>
              </a:ext>
            </a:extLst>
          </p:cNvPr>
          <p:cNvSpPr/>
          <p:nvPr/>
        </p:nvSpPr>
        <p:spPr>
          <a:xfrm>
            <a:off x="7859470" y="2323700"/>
            <a:ext cx="3155805" cy="3698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中國所以叫</a:t>
            </a:r>
            <a:r>
              <a:rPr lang="en-US" altLang="zh-CN" dirty="0"/>
              <a:t>China</a:t>
            </a:r>
            <a:r>
              <a:rPr lang="zh-CN" altLang="en-US" dirty="0"/>
              <a:t>，原來如此！</a:t>
            </a:r>
            <a:endParaRPr lang="en-US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FD51A0B9-BA83-4F24-B441-75CBF2BBE3A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1421" y="4751837"/>
            <a:ext cx="1806116" cy="174752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943FAAC-1ED3-490A-B1B8-C290A8117F8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7533" y="3251209"/>
            <a:ext cx="1385186" cy="1283724"/>
          </a:xfrm>
          <a:prstGeom prst="rect">
            <a:avLst/>
          </a:pr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D8622EB-2591-4119-99CF-3687DCDBAD62}"/>
              </a:ext>
            </a:extLst>
          </p:cNvPr>
          <p:cNvSpPr/>
          <p:nvPr/>
        </p:nvSpPr>
        <p:spPr>
          <a:xfrm>
            <a:off x="469807" y="2918551"/>
            <a:ext cx="3032102" cy="366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中國的神話</a:t>
            </a:r>
            <a:r>
              <a:rPr lang="en-US" altLang="zh-CN" dirty="0"/>
              <a:t>-</a:t>
            </a:r>
            <a:r>
              <a:rPr lang="zh-CN" altLang="en-US" dirty="0"/>
              <a:t>盤古和女媧</a:t>
            </a:r>
            <a:endParaRPr lang="en-US" dirty="0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99DDB72C-FB1A-49CD-A25B-8E782B2CFBA9}"/>
              </a:ext>
            </a:extLst>
          </p:cNvPr>
          <p:cNvSpPr/>
          <p:nvPr/>
        </p:nvSpPr>
        <p:spPr>
          <a:xfrm>
            <a:off x="7886328" y="3935971"/>
            <a:ext cx="1779296" cy="3437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針灸來美國</a:t>
            </a:r>
            <a:endParaRPr lang="en-US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32D5B785-DFE7-4F48-90F3-8D5B9A15334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43540" y="3074907"/>
            <a:ext cx="2115584" cy="154451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6E11C4B6-B79B-40BE-BC3B-13610C8C7BC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69940" y="4947394"/>
            <a:ext cx="1551925" cy="1368253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3732FD1-80AB-4650-AC5C-A4D6BBB8AB1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73603" y="3336251"/>
            <a:ext cx="1744601" cy="1283170"/>
          </a:xfrm>
          <a:prstGeom prst="rect">
            <a:avLst/>
          </a:prstGeom>
        </p:spPr>
      </p:pic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98438805-F980-493F-8E8A-0F1C0AD0C941}"/>
              </a:ext>
            </a:extLst>
          </p:cNvPr>
          <p:cNvSpPr/>
          <p:nvPr/>
        </p:nvSpPr>
        <p:spPr>
          <a:xfrm>
            <a:off x="4070702" y="4324655"/>
            <a:ext cx="1584157" cy="4748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春節聯歡會</a:t>
            </a:r>
            <a:endParaRPr lang="en-US" dirty="0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2C507BF7-B9AA-4EAE-8F4E-B2DB14889F0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11246" y="2795455"/>
            <a:ext cx="1627956" cy="1140516"/>
          </a:xfrm>
          <a:prstGeom prst="rect">
            <a:avLst/>
          </a:prstGeom>
        </p:spPr>
      </p:pic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519C0CCC-5D6D-4B76-884A-8E9D5EC47464}"/>
              </a:ext>
            </a:extLst>
          </p:cNvPr>
          <p:cNvSpPr/>
          <p:nvPr/>
        </p:nvSpPr>
        <p:spPr>
          <a:xfrm>
            <a:off x="6229581" y="5860323"/>
            <a:ext cx="1605076" cy="419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鴉片戰爭</a:t>
            </a:r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9F746B3-FBEF-4DF9-BFA2-E6D23DD62ED6}"/>
              </a:ext>
            </a:extLst>
          </p:cNvPr>
          <p:cNvSpPr/>
          <p:nvPr/>
        </p:nvSpPr>
        <p:spPr>
          <a:xfrm>
            <a:off x="4927600" y="2814668"/>
            <a:ext cx="2689206" cy="3483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繁體、簡體都認得。</a:t>
            </a:r>
            <a:endParaRPr lang="en-US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AAF7A36-DF28-4E17-86E1-3FEF7E412391}"/>
              </a:ext>
            </a:extLst>
          </p:cNvPr>
          <p:cNvSpPr/>
          <p:nvPr/>
        </p:nvSpPr>
        <p:spPr>
          <a:xfrm>
            <a:off x="1413797" y="4659783"/>
            <a:ext cx="2398640" cy="6324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聖火登上珠穆拉瑪峰。</a:t>
            </a:r>
            <a:endParaRPr lang="en-US" altLang="zh-CN" dirty="0"/>
          </a:p>
          <a:p>
            <a:pPr algn="ctr"/>
            <a:r>
              <a:rPr lang="zh-CN" altLang="en-US" dirty="0"/>
              <a:t>古老的傳説</a:t>
            </a:r>
            <a:r>
              <a:rPr lang="en-US" altLang="zh-CN" dirty="0"/>
              <a:t>-</a:t>
            </a:r>
            <a:r>
              <a:rPr lang="zh-CN" altLang="en-US" dirty="0"/>
              <a:t>燧人氏</a:t>
            </a:r>
            <a:endParaRPr lang="en-US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B679D361-DFAB-40FE-AA78-D5AFC68D1108}"/>
              </a:ext>
            </a:extLst>
          </p:cNvPr>
          <p:cNvSpPr/>
          <p:nvPr/>
        </p:nvSpPr>
        <p:spPr>
          <a:xfrm>
            <a:off x="6031813" y="4465056"/>
            <a:ext cx="1896396" cy="419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對毒品説“不”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002B1C-ABC8-4992-87F8-7A25980CEE0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01155" y="4465056"/>
            <a:ext cx="2080509" cy="14987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52EE83-EC55-45F8-8E3E-A5406A43EA1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026018" y="4816708"/>
            <a:ext cx="1901481" cy="104361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D200E34-2210-436A-B2A6-7ECDD5EA16CB}"/>
              </a:ext>
            </a:extLst>
          </p:cNvPr>
          <p:cNvSpPr/>
          <p:nvPr/>
        </p:nvSpPr>
        <p:spPr>
          <a:xfrm>
            <a:off x="8213041" y="6016009"/>
            <a:ext cx="3669635" cy="5345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美國各地中文學校的發展史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B95D84-BBAE-4B08-A059-C2EDDB3A099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086754" y="2829138"/>
            <a:ext cx="1795922" cy="1461797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3418EAF-0E8E-4468-982D-331AAF1BE585}"/>
              </a:ext>
            </a:extLst>
          </p:cNvPr>
          <p:cNvSpPr/>
          <p:nvPr/>
        </p:nvSpPr>
        <p:spPr>
          <a:xfrm>
            <a:off x="10164500" y="4317759"/>
            <a:ext cx="1779296" cy="3437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中醫和中藥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623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B76720-E80E-616B-3063-0E78BC7A4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48640" y="411480"/>
            <a:ext cx="1325880" cy="530352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第八冊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7400" y="465508"/>
            <a:ext cx="9585655" cy="4222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12000"/>
              </a:lnSpc>
            </a:pPr>
            <a:r>
              <a:rPr lang="zh-TW" altLang="en-US" sz="2600" b="1" i="0" dirty="0">
                <a:solidFill>
                  <a:srgbClr val="073763"/>
                </a:solidFill>
              </a:rPr>
              <a:t>第八冊老師 </a:t>
            </a:r>
            <a:r>
              <a:rPr lang="en-US" altLang="zh-TW" sz="2600" b="1" i="0" dirty="0">
                <a:solidFill>
                  <a:srgbClr val="073763"/>
                </a:solidFill>
              </a:rPr>
              <a:t>~</a:t>
            </a:r>
            <a:r>
              <a:rPr lang="zh-TW" altLang="en-US" sz="2600" b="1" i="0" dirty="0">
                <a:solidFill>
                  <a:srgbClr val="073763"/>
                </a:solidFill>
              </a:rPr>
              <a:t>複習第七冊</a:t>
            </a:r>
            <a:r>
              <a:rPr lang="zh-TW" altLang="en-US" sz="2600" b="1" dirty="0">
                <a:solidFill>
                  <a:srgbClr val="073763"/>
                </a:solidFill>
              </a:rPr>
              <a:t>的題目</a:t>
            </a:r>
            <a:endParaRPr lang="zh-TW" altLang="en-US" sz="2600" b="1" i="0" dirty="0">
              <a:solidFill>
                <a:srgbClr val="07376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" y="1170432"/>
            <a:ext cx="11094415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b="1" dirty="0" err="1">
                <a:solidFill>
                  <a:srgbClr val="5B6B7C"/>
                </a:solidFill>
              </a:rPr>
              <a:t>老師也可以故意問</a:t>
            </a:r>
            <a:r>
              <a:rPr b="1" dirty="0">
                <a:solidFill>
                  <a:srgbClr val="5B6B7C"/>
                </a:solidFill>
              </a:rPr>
              <a:t>：「</a:t>
            </a:r>
            <a:r>
              <a:rPr b="1" dirty="0" err="1">
                <a:solidFill>
                  <a:srgbClr val="5B6B7C"/>
                </a:solidFill>
              </a:rPr>
              <a:t>這一課我都快忘了，你們誰還記得</a:t>
            </a:r>
            <a:r>
              <a:rPr b="1" dirty="0">
                <a:solidFill>
                  <a:srgbClr val="5B6B7C"/>
                </a:solidFill>
              </a:rPr>
              <a:t>？」</a:t>
            </a:r>
            <a:r>
              <a:rPr b="1" dirty="0" err="1">
                <a:solidFill>
                  <a:srgbClr val="5B6B7C"/>
                </a:solidFill>
              </a:rPr>
              <a:t>發言有獎</a:t>
            </a:r>
            <a:r>
              <a:rPr b="1" dirty="0">
                <a:solidFill>
                  <a:srgbClr val="5B6B7C"/>
                </a:solidFill>
              </a:rPr>
              <a:t>！</a:t>
            </a:r>
            <a:r>
              <a:rPr lang="zh-TW" altLang="en-US" b="1" dirty="0">
                <a:solidFill>
                  <a:srgbClr val="5B6B7C"/>
                </a:solidFill>
              </a:rPr>
              <a:t>中文說不好的</a:t>
            </a:r>
            <a:r>
              <a:rPr b="1" dirty="0" err="1">
                <a:solidFill>
                  <a:srgbClr val="5B6B7C"/>
                </a:solidFill>
              </a:rPr>
              <a:t>也可以用英文說，重點是喚起故事記憶</a:t>
            </a:r>
            <a:r>
              <a:rPr b="1" dirty="0">
                <a:solidFill>
                  <a:srgbClr val="5B6B7C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1926152"/>
            <a:ext cx="11094415" cy="288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sz="1700" b="1" i="0" dirty="0" err="1">
                <a:solidFill>
                  <a:srgbClr val="C1560A"/>
                </a:solidFill>
              </a:rPr>
              <a:t>複習提示</a:t>
            </a:r>
            <a:r>
              <a:rPr lang="en-US" altLang="zh-TW" b="1" dirty="0">
                <a:solidFill>
                  <a:srgbClr val="C1560A"/>
                </a:solidFill>
              </a:rPr>
              <a:t>(</a:t>
            </a:r>
            <a:r>
              <a:rPr lang="zh-TW" altLang="en-US" b="1" dirty="0">
                <a:solidFill>
                  <a:srgbClr val="C1560A"/>
                </a:solidFill>
              </a:rPr>
              <a:t>請全班學生看著一張圖片回答問題</a:t>
            </a:r>
            <a:r>
              <a:rPr lang="en-US" altLang="zh-TW" b="1" dirty="0">
                <a:solidFill>
                  <a:srgbClr val="C1560A"/>
                </a:solidFill>
              </a:rPr>
              <a:t>)</a:t>
            </a:r>
            <a:r>
              <a:rPr sz="1700" b="1" i="0" dirty="0">
                <a:solidFill>
                  <a:srgbClr val="C1560A"/>
                </a:solidFill>
              </a:rPr>
              <a:t>｜</a:t>
            </a:r>
            <a:r>
              <a:rPr sz="1700" b="1" dirty="0" err="1">
                <a:solidFill>
                  <a:srgbClr val="C1560A"/>
                </a:solidFill>
              </a:rPr>
              <a:t>第七冊</a:t>
            </a:r>
            <a:r>
              <a:rPr sz="1700" b="1" dirty="0">
                <a:solidFill>
                  <a:srgbClr val="C1560A"/>
                </a:solidFill>
              </a:rPr>
              <a:t> </a:t>
            </a:r>
            <a:r>
              <a:rPr sz="1700" b="1" i="0" dirty="0">
                <a:solidFill>
                  <a:srgbClr val="C1560A"/>
                </a:solidFill>
              </a:rPr>
              <a:t>— </a:t>
            </a:r>
            <a:r>
              <a:rPr sz="1700" b="1" i="0" dirty="0" err="1">
                <a:solidFill>
                  <a:srgbClr val="C1560A"/>
                </a:solidFill>
              </a:rPr>
              <a:t>中學生活越來越有趣了</a:t>
            </a:r>
            <a:r>
              <a:rPr sz="1700" b="1" i="0" dirty="0">
                <a:solidFill>
                  <a:srgbClr val="C1560A"/>
                </a:solidFill>
              </a:rPr>
              <a:t>！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2490216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9263" y="2505456"/>
            <a:ext cx="4989423" cy="7770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 dirty="0" err="1">
                <a:solidFill>
                  <a:srgbClr val="0B4F8A"/>
                </a:solidFill>
              </a:rPr>
              <a:t>友友去姑姑家度假，去了什麼好玩的地方</a:t>
            </a:r>
            <a:r>
              <a:rPr sz="2400" b="0" i="0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148584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3" y="3163824"/>
            <a:ext cx="4989423" cy="7770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 dirty="0" err="1">
                <a:solidFill>
                  <a:srgbClr val="0B4F8A"/>
                </a:solidFill>
              </a:rPr>
              <a:t>程文和媽媽在跳蚤市場淘到了什麼寶貝</a:t>
            </a:r>
            <a:r>
              <a:rPr sz="2400" b="0" i="0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3806952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9263" y="3822191"/>
            <a:ext cx="4989423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>
                <a:solidFill>
                  <a:srgbClr val="0B4F8A"/>
                </a:solidFill>
              </a:rPr>
              <a:t>為什麼中國的英文叫 China？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4465320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9263" y="4480560"/>
            <a:ext cx="4989423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>
                <a:solidFill>
                  <a:srgbClr val="0B4F8A"/>
                </a:solidFill>
              </a:rPr>
              <a:t>誰還記得盤古和女媧？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5123688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69263" y="5138928"/>
            <a:ext cx="4989423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>
                <a:solidFill>
                  <a:srgbClr val="0B4F8A"/>
                </a:solidFill>
              </a:rPr>
              <a:t>針灸怎麼會來到美國？</a:t>
            </a:r>
          </a:p>
        </p:txBody>
      </p:sp>
      <p:sp>
        <p:nvSpPr>
          <p:cNvPr id="19" name="Oval 18"/>
          <p:cNvSpPr/>
          <p:nvPr/>
        </p:nvSpPr>
        <p:spPr>
          <a:xfrm>
            <a:off x="6233007" y="2490216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53631" y="2505456"/>
            <a:ext cx="4989423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>
                <a:solidFill>
                  <a:srgbClr val="0B4F8A"/>
                </a:solidFill>
              </a:rPr>
              <a:t>繁體字和簡體字，你都認得嗎？</a:t>
            </a:r>
          </a:p>
        </p:txBody>
      </p:sp>
      <p:sp>
        <p:nvSpPr>
          <p:cNvPr id="21" name="Oval 20"/>
          <p:cNvSpPr/>
          <p:nvPr/>
        </p:nvSpPr>
        <p:spPr>
          <a:xfrm>
            <a:off x="6233007" y="3148584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53631" y="3163824"/>
            <a:ext cx="4989423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>
                <a:solidFill>
                  <a:srgbClr val="0B4F8A"/>
                </a:solidFill>
              </a:rPr>
              <a:t>聖火怎麼會跑到珠穆朗瑪峰？</a:t>
            </a:r>
          </a:p>
        </p:txBody>
      </p:sp>
      <p:sp>
        <p:nvSpPr>
          <p:cNvPr id="23" name="Oval 22"/>
          <p:cNvSpPr/>
          <p:nvPr/>
        </p:nvSpPr>
        <p:spPr>
          <a:xfrm>
            <a:off x="6233007" y="3806952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53631" y="3822191"/>
            <a:ext cx="4989423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>
                <a:solidFill>
                  <a:srgbClr val="0B4F8A"/>
                </a:solidFill>
              </a:rPr>
              <a:t>燧人氏是誰？</a:t>
            </a:r>
          </a:p>
        </p:txBody>
      </p:sp>
      <p:sp>
        <p:nvSpPr>
          <p:cNvPr id="25" name="Oval 24"/>
          <p:cNvSpPr/>
          <p:nvPr/>
        </p:nvSpPr>
        <p:spPr>
          <a:xfrm>
            <a:off x="6233007" y="4465320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53631" y="4480560"/>
            <a:ext cx="4989423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>
                <a:solidFill>
                  <a:srgbClr val="0B4F8A"/>
                </a:solidFill>
              </a:rPr>
              <a:t>春節聯歡會發生了什麼？</a:t>
            </a:r>
          </a:p>
        </p:txBody>
      </p:sp>
      <p:sp>
        <p:nvSpPr>
          <p:cNvPr id="27" name="Oval 26"/>
          <p:cNvSpPr/>
          <p:nvPr/>
        </p:nvSpPr>
        <p:spPr>
          <a:xfrm>
            <a:off x="6233007" y="5123688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53631" y="5138928"/>
            <a:ext cx="4989423" cy="378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400" b="0" i="0">
                <a:solidFill>
                  <a:srgbClr val="0B4F8A"/>
                </a:solidFill>
              </a:rPr>
              <a:t>中醫和中藥，你還記得些什麼？</a:t>
            </a:r>
          </a:p>
        </p:txBody>
      </p:sp>
    </p:spTree>
    <p:extLst>
      <p:ext uri="{BB962C8B-B14F-4D97-AF65-F5344CB8AC3E}">
        <p14:creationId xmlns:p14="http://schemas.microsoft.com/office/powerpoint/2010/main" val="5411266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BC2AEE-7C31-46ED-9E8E-2C4F542EC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7C1759-E344-40FB-8A16-FA4944803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2771" y="1137423"/>
            <a:ext cx="6514856" cy="558405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C2E497B-36D2-407A-BD30-04F2622BB970}"/>
              </a:ext>
            </a:extLst>
          </p:cNvPr>
          <p:cNvSpPr/>
          <p:nvPr/>
        </p:nvSpPr>
        <p:spPr>
          <a:xfrm>
            <a:off x="4038600" y="379141"/>
            <a:ext cx="4514387" cy="607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/>
              <a:t>美洲華語 第八冊目錄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920080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9AFF8BE-8E9F-45E4-B37A-63A06BE1E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367247" y="246378"/>
            <a:ext cx="1436143" cy="119360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45324A4-2F33-4C1A-8420-4A680B2D7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6273" y="1161727"/>
            <a:ext cx="1436143" cy="10460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C2B299-776C-4B4E-84FC-2610DB673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08" y="256927"/>
            <a:ext cx="6885966" cy="512605"/>
          </a:xfrm>
        </p:spPr>
        <p:txBody>
          <a:bodyPr>
            <a:normAutofit fontScale="90000"/>
          </a:bodyPr>
          <a:lstStyle/>
          <a:p>
            <a:r>
              <a:rPr lang="zh-CN" altLang="en-US" sz="2800" dirty="0">
                <a:solidFill>
                  <a:schemeClr val="tx2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八年級，馬上就要中學畢業了！（</a:t>
            </a:r>
            <a:r>
              <a:rPr lang="zh-TW" altLang="en-US" sz="2800" dirty="0">
                <a:solidFill>
                  <a:schemeClr val="tx2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美洲華語第八冊</a:t>
            </a:r>
            <a:r>
              <a:rPr lang="zh-CN" altLang="en-US" sz="2800" dirty="0">
                <a:solidFill>
                  <a:schemeClr val="tx2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）</a:t>
            </a:r>
            <a:endParaRPr 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26B4CE1-FDA3-4C88-A2F1-D45E89EA15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828216" y="848647"/>
            <a:ext cx="1366354" cy="11990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780BC4-6A47-4A4F-A718-225C911C7D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0143" y="1396392"/>
            <a:ext cx="1278057" cy="86732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69BDA36-0109-46D6-BA83-76B6BED3AD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056" y="1254491"/>
            <a:ext cx="2537122" cy="22112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6BE2E5C-104D-405E-AE5A-001A731001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7672" y="2203191"/>
            <a:ext cx="1495339" cy="1355936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35E1345-4B40-45D0-8642-82A20A40D953}"/>
              </a:ext>
            </a:extLst>
          </p:cNvPr>
          <p:cNvSpPr/>
          <p:nvPr/>
        </p:nvSpPr>
        <p:spPr>
          <a:xfrm>
            <a:off x="258850" y="978236"/>
            <a:ext cx="2535987" cy="6531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/>
              <a:t>明明、青青和程文逛商場，談談買衣服的品味  </a:t>
            </a:r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22F7F64-8311-4AF7-B30D-128B6F8D1309}"/>
              </a:ext>
            </a:extLst>
          </p:cNvPr>
          <p:cNvSpPr/>
          <p:nvPr/>
        </p:nvSpPr>
        <p:spPr>
          <a:xfrm>
            <a:off x="7358356" y="2396169"/>
            <a:ext cx="4316610" cy="401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中國詩詞的演變</a:t>
            </a:r>
            <a:r>
              <a:rPr lang="en-US" altLang="zh-CN" dirty="0"/>
              <a:t>-</a:t>
            </a:r>
            <a:r>
              <a:rPr lang="zh-CN" altLang="en-US" dirty="0"/>
              <a:t>古詩、新詩、打油詩</a:t>
            </a:r>
            <a:endParaRPr lang="en-US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726630-6F14-40D4-9F0E-DFE85DC50423}"/>
              </a:ext>
            </a:extLst>
          </p:cNvPr>
          <p:cNvSpPr/>
          <p:nvPr/>
        </p:nvSpPr>
        <p:spPr>
          <a:xfrm>
            <a:off x="8843791" y="207567"/>
            <a:ext cx="1532482" cy="6239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這些都是中國的童玩！</a:t>
            </a:r>
            <a:endParaRPr lang="en-US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22D93DD-808B-4D8F-85BA-F47241FD532D}"/>
              </a:ext>
            </a:extLst>
          </p:cNvPr>
          <p:cNvSpPr/>
          <p:nvPr/>
        </p:nvSpPr>
        <p:spPr>
          <a:xfrm>
            <a:off x="2612903" y="2039628"/>
            <a:ext cx="1686757" cy="3565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牛仔褲的由來</a:t>
            </a:r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753DD9D-D4C0-43CC-8931-6B7C3E8813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60037" y="351514"/>
            <a:ext cx="1628667" cy="133394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4CBAA4A-BA30-4B43-9BB6-529854F317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19196" y="892272"/>
            <a:ext cx="1502699" cy="133394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22EFB8E-A9A3-47CD-A610-08BA9071C1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28275" y="854883"/>
            <a:ext cx="1628667" cy="136873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30748F5-74D7-4149-B7EA-A77849C283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9697" y="3576767"/>
            <a:ext cx="1357246" cy="187318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448EACE-3039-46C3-BC84-1150DE2A61C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85398" y="4778389"/>
            <a:ext cx="1752792" cy="175279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CEB4033-54A5-4838-9B4A-613CAB659E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314209" y="4772090"/>
            <a:ext cx="1643254" cy="181674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9AF1999-E304-4DBF-B530-487A3C528A7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13759" y="1254491"/>
            <a:ext cx="1278056" cy="12740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63EE5D9-701D-4131-BC9F-135E1268B35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45096" y="1172287"/>
            <a:ext cx="1429182" cy="142465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2A48DCC-3BB8-4261-9C19-0BF7C34503D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81242" y="2815484"/>
            <a:ext cx="1477514" cy="147283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CFAD1C26-651D-44E1-ACBF-1AC1221E04C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44535" y="2845122"/>
            <a:ext cx="1429183" cy="142466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D8CA331-9D65-4716-A6EA-940134C76B4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192625" y="2797723"/>
            <a:ext cx="1429182" cy="142918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3927623-418B-4A21-8E64-39B66A4AF49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80388" y="5102331"/>
            <a:ext cx="1100023" cy="156456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5C729FE-40C0-4809-936B-E5464B9AB54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81854" y="5168722"/>
            <a:ext cx="2321508" cy="1515367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C2DD581-9655-4342-9523-96CA8D825CB8}"/>
              </a:ext>
            </a:extLst>
          </p:cNvPr>
          <p:cNvSpPr/>
          <p:nvPr/>
        </p:nvSpPr>
        <p:spPr>
          <a:xfrm>
            <a:off x="1562847" y="3628750"/>
            <a:ext cx="1752793" cy="12728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程文陪外婆去臺南媽祖廟上香，知道了媽祖的故事。</a:t>
            </a:r>
            <a:endParaRPr lang="en-US" dirty="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4E4E7B8B-C516-4FCB-88E1-27C3C491B98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900444" y="2701419"/>
            <a:ext cx="1686757" cy="127280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5044D26-3AC2-464B-93C6-1B9365A3EB8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352811" y="2681095"/>
            <a:ext cx="1831410" cy="129961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3E3C6AA-08C2-4EDA-BEDA-B4B2F3596F9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358355" y="5179522"/>
            <a:ext cx="965269" cy="1433207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A5B3E8-6A73-47CB-A51A-7947B5B1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9C30130-A27A-4743-A597-F386D6DA307F}"/>
              </a:ext>
            </a:extLst>
          </p:cNvPr>
          <p:cNvSpPr/>
          <p:nvPr/>
        </p:nvSpPr>
        <p:spPr>
          <a:xfrm>
            <a:off x="4059057" y="4795618"/>
            <a:ext cx="2862455" cy="4788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有趣的中國歷史朝代故事。</a:t>
            </a:r>
            <a:endParaRPr lang="en-US" dirty="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076254C7-CBE7-433B-8D33-5D4085F3E3AA}"/>
              </a:ext>
            </a:extLst>
          </p:cNvPr>
          <p:cNvSpPr/>
          <p:nvPr/>
        </p:nvSpPr>
        <p:spPr>
          <a:xfrm>
            <a:off x="3853213" y="3886579"/>
            <a:ext cx="3338164" cy="5957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八年級的畢業舞會</a:t>
            </a:r>
            <a:r>
              <a:rPr lang="en-US" altLang="zh-CN" dirty="0"/>
              <a:t>-</a:t>
            </a:r>
            <a:r>
              <a:rPr lang="zh-CN" altLang="en-US" dirty="0"/>
              <a:t>看天琴座的流星雨，聼牛郎織女的故事。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49925D-ED28-4B6D-B293-28CCA6E0AF5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937030" y="5283455"/>
            <a:ext cx="3091094" cy="1005892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9EB07FB-F8A1-401F-9ED2-F4EC3EF704CC}"/>
              </a:ext>
            </a:extLst>
          </p:cNvPr>
          <p:cNvSpPr/>
          <p:nvPr/>
        </p:nvSpPr>
        <p:spPr>
          <a:xfrm>
            <a:off x="4687974" y="765019"/>
            <a:ext cx="2060104" cy="5126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/>
              <a:t>英文翻中文不簡單，小心鬧笑話。</a:t>
            </a:r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EE80295-CBF7-4B67-B5AA-9D7ED171EBB2}"/>
              </a:ext>
            </a:extLst>
          </p:cNvPr>
          <p:cNvSpPr/>
          <p:nvPr/>
        </p:nvSpPr>
        <p:spPr>
          <a:xfrm>
            <a:off x="7074278" y="4514717"/>
            <a:ext cx="5135331" cy="7736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/>
              <a:t>華工築鐵路的故事。友友的祖先是來美國築鐵路的華工，林氏家族每年都囘 </a:t>
            </a:r>
            <a:r>
              <a:rPr lang="en-US" altLang="zh-CN" dirty="0"/>
              <a:t>Sacramento</a:t>
            </a:r>
            <a:r>
              <a:rPr lang="zh-CN" altLang="en-US" dirty="0"/>
              <a:t>過清明節。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01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100">
                <a:solidFill>
                  <a:srgbClr val="8C97A3"/>
                </a:solidFill>
              </a:rPr>
              <a:t>美洲華語 版權所有   作者許笑濃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320040"/>
            <a:ext cx="10911535" cy="4250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TW" altLang="en-US" sz="2400" b="1" dirty="0">
                <a:solidFill>
                  <a:srgbClr val="073763"/>
                </a:solidFill>
              </a:rPr>
              <a:t>洲華語課本課堂複習導引</a:t>
            </a:r>
            <a:r>
              <a:rPr lang="en-US" altLang="zh-TW" sz="2400" b="1" dirty="0">
                <a:solidFill>
                  <a:srgbClr val="073763"/>
                </a:solidFill>
              </a:rPr>
              <a:t>PPT--</a:t>
            </a:r>
            <a:r>
              <a:rPr sz="2400" b="1" dirty="0">
                <a:solidFill>
                  <a:srgbClr val="073763"/>
                </a:solidFill>
              </a:rPr>
              <a:t>給老師的使用建議（2／2）　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96112"/>
            <a:ext cx="10911535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 dirty="0">
                <a:solidFill>
                  <a:srgbClr val="C1560A"/>
                </a:solidFill>
              </a:rPr>
              <a:t>四、</a:t>
            </a:r>
            <a:r>
              <a:rPr lang="zh-TW" altLang="en-US" sz="1800" b="1" dirty="0">
                <a:solidFill>
                  <a:srgbClr val="073763"/>
                </a:solidFill>
              </a:rPr>
              <a:t>課堂技巧小撇步</a:t>
            </a:r>
            <a:r>
              <a:rPr lang="en-US" altLang="zh-TW" sz="1800" b="1" dirty="0">
                <a:solidFill>
                  <a:srgbClr val="073763"/>
                </a:solidFill>
              </a:rPr>
              <a:t>--</a:t>
            </a:r>
            <a:r>
              <a:rPr lang="zh-TW" altLang="en-US" sz="1800" b="1" dirty="0">
                <a:solidFill>
                  <a:srgbClr val="073763"/>
                </a:solidFill>
              </a:rPr>
              <a:t>舉例</a:t>
            </a:r>
            <a:r>
              <a:rPr sz="1700" dirty="0"/>
              <a:t>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6112" y="1255014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1．　</a:t>
            </a:r>
            <a:r>
              <a:rPr sz="1300" b="0" dirty="0" err="1">
                <a:solidFill>
                  <a:srgbClr val="2B3A4A"/>
                </a:solidFill>
                <a:highlight>
                  <a:srgbClr val="FFFF00"/>
                </a:highlight>
              </a:rPr>
              <a:t>從最近學過的內容切入</a:t>
            </a:r>
            <a:r>
              <a:rPr sz="1300" b="0" dirty="0" err="1">
                <a:solidFill>
                  <a:srgbClr val="2B3A4A"/>
                </a:solidFill>
              </a:rPr>
              <a:t>，比從很久以前的內容問更容易喚起記憶</a:t>
            </a:r>
            <a:r>
              <a:rPr sz="1300" b="0" dirty="0">
                <a:solidFill>
                  <a:srgbClr val="2B3A4A"/>
                </a:solidFill>
              </a:rPr>
              <a:t>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6112" y="1527175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2．　</a:t>
            </a:r>
            <a:r>
              <a:rPr sz="1300" b="0" dirty="0" err="1">
                <a:solidFill>
                  <a:srgbClr val="2B3A4A"/>
                </a:solidFill>
              </a:rPr>
              <a:t>用故事情節、角色當引子提問，不考生詞</a:t>
            </a:r>
            <a:r>
              <a:rPr sz="1300" b="0" dirty="0">
                <a:solidFill>
                  <a:srgbClr val="2B3A4A"/>
                </a:solidFill>
              </a:rPr>
              <a:t>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1799336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3．　</a:t>
            </a:r>
            <a:r>
              <a:rPr sz="1300" b="0" dirty="0" err="1">
                <a:solidFill>
                  <a:srgbClr val="2B3A4A"/>
                </a:solidFill>
              </a:rPr>
              <a:t>老師可以故意「裝忘記</a:t>
            </a:r>
            <a:r>
              <a:rPr sz="1300" b="0" dirty="0">
                <a:solidFill>
                  <a:srgbClr val="2B3A4A"/>
                </a:solidFill>
              </a:rPr>
              <a:t>」：「</a:t>
            </a:r>
            <a:r>
              <a:rPr sz="1300" b="0" dirty="0" err="1">
                <a:solidFill>
                  <a:srgbClr val="2B3A4A"/>
                </a:solidFill>
              </a:rPr>
              <a:t>我差點忘了這一課，你們還有誰記得</a:t>
            </a:r>
            <a:r>
              <a:rPr sz="1300" b="0" dirty="0">
                <a:solidFill>
                  <a:srgbClr val="2B3A4A"/>
                </a:solidFill>
              </a:rPr>
              <a:t>？」</a:t>
            </a:r>
            <a:r>
              <a:rPr sz="1300" b="0" dirty="0" err="1">
                <a:solidFill>
                  <a:srgbClr val="2B3A4A"/>
                </a:solidFill>
              </a:rPr>
              <a:t>讓學生糾正老師，比老師發問更有成就感</a:t>
            </a:r>
            <a:r>
              <a:rPr sz="1300" b="0" dirty="0">
                <a:solidFill>
                  <a:srgbClr val="2B3A4A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6112" y="2071497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4．　</a:t>
            </a:r>
            <a:r>
              <a:rPr sz="1300" b="0" dirty="0" err="1">
                <a:solidFill>
                  <a:srgbClr val="2B3A4A"/>
                </a:solidFill>
              </a:rPr>
              <a:t>問題不必馬上公布答案，讓學生互相提醒、搶答</a:t>
            </a:r>
            <a:r>
              <a:rPr sz="1300" b="0" dirty="0">
                <a:solidFill>
                  <a:srgbClr val="2B3A4A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6112" y="2343658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5．　</a:t>
            </a:r>
            <a:r>
              <a:rPr sz="1300" b="0" dirty="0" err="1">
                <a:solidFill>
                  <a:srgbClr val="2B3A4A"/>
                </a:solidFill>
              </a:rPr>
              <a:t>用小獎勵維持氣氛</a:t>
            </a:r>
            <a:r>
              <a:rPr sz="1300" b="0" dirty="0">
                <a:solidFill>
                  <a:srgbClr val="2B3A4A"/>
                </a:solidFill>
              </a:rPr>
              <a:t>——</a:t>
            </a:r>
            <a:r>
              <a:rPr sz="1300" b="0" dirty="0" err="1">
                <a:solidFill>
                  <a:srgbClr val="2B3A4A"/>
                </a:solidFill>
              </a:rPr>
              <a:t>大方</a:t>
            </a:r>
            <a:r>
              <a:rPr lang="zh-TW" altLang="en-US" sz="1300" b="0" dirty="0">
                <a:solidFill>
                  <a:srgbClr val="2B3A4A"/>
                </a:solidFill>
              </a:rPr>
              <a:t>給小獎勵</a:t>
            </a:r>
            <a:r>
              <a:rPr sz="1300" b="0" dirty="0">
                <a:solidFill>
                  <a:srgbClr val="2B3A4A"/>
                </a:solidFill>
              </a:rPr>
              <a:t>（</a:t>
            </a:r>
            <a:r>
              <a:rPr lang="zh-TW" altLang="en-US" sz="1300" dirty="0">
                <a:solidFill>
                  <a:srgbClr val="2B3A4A"/>
                </a:solidFill>
              </a:rPr>
              <a:t>例如</a:t>
            </a:r>
            <a:r>
              <a:rPr sz="1300" b="0" dirty="0" err="1">
                <a:solidFill>
                  <a:srgbClr val="2B3A4A"/>
                </a:solidFill>
              </a:rPr>
              <a:t>小貼紙</a:t>
            </a:r>
            <a:r>
              <a:rPr sz="1300" b="0" dirty="0">
                <a:solidFill>
                  <a:srgbClr val="2B3A4A"/>
                </a:solidFill>
              </a:rPr>
              <a:t>），</a:t>
            </a:r>
            <a:r>
              <a:rPr sz="1300" b="0" dirty="0" err="1">
                <a:solidFill>
                  <a:srgbClr val="2B3A4A"/>
                </a:solidFill>
              </a:rPr>
              <a:t>這是帶動熱絡氣氛的關鍵之一</a:t>
            </a:r>
            <a:r>
              <a:rPr sz="1300" b="0" dirty="0">
                <a:solidFill>
                  <a:srgbClr val="2B3A4A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2688971"/>
            <a:ext cx="10911535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 dirty="0" err="1">
                <a:solidFill>
                  <a:srgbClr val="C1560A"/>
                </a:solidFill>
              </a:rPr>
              <a:t>五、</a:t>
            </a:r>
            <a:r>
              <a:rPr sz="1800" b="1" dirty="0" err="1">
                <a:solidFill>
                  <a:srgbClr val="073763"/>
                </a:solidFill>
              </a:rPr>
              <a:t>複習冊數與時間</a:t>
            </a:r>
            <a:r>
              <a:rPr lang="zh-TW" altLang="en-US" b="1" dirty="0">
                <a:solidFill>
                  <a:srgbClr val="073763"/>
                </a:solidFill>
              </a:rPr>
              <a:t>的安排</a:t>
            </a:r>
            <a:r>
              <a:rPr sz="1700" dirty="0"/>
              <a:t>　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6112" y="3047873"/>
            <a:ext cx="10655503" cy="2153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•　</a:t>
            </a:r>
            <a:r>
              <a:rPr sz="1300" b="1" dirty="0" err="1">
                <a:solidFill>
                  <a:srgbClr val="2B3A4A"/>
                </a:solidFill>
              </a:rPr>
              <a:t>時間是</a:t>
            </a:r>
            <a:r>
              <a:rPr lang="zh-TW" altLang="en-US" sz="1300" b="1" dirty="0">
                <a:solidFill>
                  <a:srgbClr val="2B3A4A"/>
                </a:solidFill>
              </a:rPr>
              <a:t>關鍵</a:t>
            </a:r>
            <a:r>
              <a:rPr sz="1300" b="0" dirty="0">
                <a:solidFill>
                  <a:srgbClr val="2B3A4A"/>
                </a:solidFill>
              </a:rPr>
              <a:t>：</a:t>
            </a:r>
            <a:r>
              <a:rPr sz="1300" b="0" dirty="0" err="1">
                <a:solidFill>
                  <a:srgbClr val="2B3A4A"/>
                </a:solidFill>
              </a:rPr>
              <a:t>絕對不要超過一節課，寧可少複習，也不要歹戲拖棚</a:t>
            </a:r>
            <a:r>
              <a:rPr lang="en-US" altLang="zh-TW" sz="1300" b="0" dirty="0">
                <a:solidFill>
                  <a:srgbClr val="2B3A4A"/>
                </a:solidFill>
              </a:rPr>
              <a:t>,</a:t>
            </a:r>
            <a:r>
              <a:rPr lang="zh-TW" altLang="en-US" sz="1300" dirty="0">
                <a:solidFill>
                  <a:srgbClr val="2B3A4A"/>
                </a:solidFill>
              </a:rPr>
              <a:t> 時間</a:t>
            </a:r>
            <a:r>
              <a:rPr sz="1300" b="0" dirty="0" err="1">
                <a:solidFill>
                  <a:srgbClr val="2B3A4A"/>
                </a:solidFill>
              </a:rPr>
              <a:t>拖長了，興奮感會被磨光，效果反而由正轉負</a:t>
            </a:r>
            <a:r>
              <a:rPr sz="1300" b="0" dirty="0">
                <a:solidFill>
                  <a:srgbClr val="2B3A4A"/>
                </a:solidFill>
              </a:rPr>
              <a:t>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6112" y="3412985"/>
            <a:ext cx="10655503" cy="44537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•　</a:t>
            </a:r>
            <a:r>
              <a:rPr sz="1300" b="0" dirty="0" err="1">
                <a:solidFill>
                  <a:srgbClr val="2B3A4A"/>
                </a:solidFill>
              </a:rPr>
              <a:t>冊數看現場：氣氛熱絡就多複習幾冊</a:t>
            </a:r>
            <a:r>
              <a:rPr sz="1300" b="0" dirty="0">
                <a:solidFill>
                  <a:srgbClr val="2B3A4A"/>
                </a:solidFill>
              </a:rPr>
              <a:t>、</a:t>
            </a:r>
            <a:r>
              <a:rPr lang="zh-TW" altLang="en-US" sz="1300" b="0" dirty="0">
                <a:solidFill>
                  <a:srgbClr val="2B3A4A"/>
                </a:solidFill>
              </a:rPr>
              <a:t>鼓勵多發言</a:t>
            </a:r>
            <a:r>
              <a:rPr sz="1300" b="0" dirty="0">
                <a:solidFill>
                  <a:srgbClr val="2B3A4A"/>
                </a:solidFill>
              </a:rPr>
              <a:t>；</a:t>
            </a:r>
            <a:r>
              <a:rPr sz="1300" b="0" dirty="0" err="1">
                <a:solidFill>
                  <a:srgbClr val="2B3A4A"/>
                </a:solidFill>
              </a:rPr>
              <a:t>反應冷淡</a:t>
            </a:r>
            <a:r>
              <a:rPr lang="en-US" altLang="zh-TW" sz="1300" b="0" dirty="0">
                <a:solidFill>
                  <a:srgbClr val="2B3A4A"/>
                </a:solidFill>
              </a:rPr>
              <a:t>,</a:t>
            </a:r>
            <a:r>
              <a:rPr lang="zh-TW" altLang="en-US" sz="1300" b="0" dirty="0">
                <a:solidFill>
                  <a:srgbClr val="2B3A4A"/>
                </a:solidFill>
              </a:rPr>
              <a:t> </a:t>
            </a:r>
            <a:r>
              <a:rPr sz="1300" b="0" dirty="0" err="1">
                <a:solidFill>
                  <a:srgbClr val="2B3A4A"/>
                </a:solidFill>
              </a:rPr>
              <a:t>見好就收</a:t>
            </a:r>
            <a:r>
              <a:rPr lang="en-US" altLang="zh-TW" sz="1300" b="0" dirty="0">
                <a:solidFill>
                  <a:srgbClr val="2B3A4A"/>
                </a:solidFill>
              </a:rPr>
              <a:t>,</a:t>
            </a:r>
            <a:r>
              <a:rPr lang="zh-TW" altLang="en-US" sz="1300" b="0" dirty="0">
                <a:solidFill>
                  <a:srgbClr val="2B3A4A"/>
                </a:solidFill>
              </a:rPr>
              <a:t> 不一定要用到一節課</a:t>
            </a:r>
            <a:r>
              <a:rPr sz="1300" b="0" dirty="0">
                <a:solidFill>
                  <a:srgbClr val="2B3A4A"/>
                </a:solidFill>
              </a:rPr>
              <a:t>。</a:t>
            </a:r>
            <a:endParaRPr lang="en-US" sz="1300" b="0" dirty="0">
              <a:solidFill>
                <a:srgbClr val="2B3A4A"/>
              </a:solidFill>
            </a:endParaRPr>
          </a:p>
          <a:p>
            <a:pPr marL="285750" indent="-28575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sz="1300" b="0" dirty="0">
                <a:solidFill>
                  <a:srgbClr val="2B3A4A"/>
                </a:solidFill>
              </a:rPr>
              <a:t>1~3</a:t>
            </a:r>
            <a:r>
              <a:rPr lang="zh-TW" altLang="en-US" sz="1300" b="0" dirty="0">
                <a:solidFill>
                  <a:srgbClr val="2B3A4A"/>
                </a:solidFill>
              </a:rPr>
              <a:t> </a:t>
            </a:r>
            <a:r>
              <a:rPr sz="1300" b="0" dirty="0" err="1">
                <a:solidFill>
                  <a:srgbClr val="2B3A4A"/>
                </a:solidFill>
              </a:rPr>
              <a:t>冊是常見參考值，不是硬性規定</a:t>
            </a:r>
            <a:r>
              <a:rPr sz="1300" b="0" dirty="0">
                <a:solidFill>
                  <a:srgbClr val="2B3A4A"/>
                </a:solidFill>
              </a:rPr>
              <a:t>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4992" y="4052107"/>
            <a:ext cx="10911535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 dirty="0" err="1">
                <a:solidFill>
                  <a:srgbClr val="C1560A"/>
                </a:solidFill>
              </a:rPr>
              <a:t>六、</a:t>
            </a:r>
            <a:r>
              <a:rPr sz="1800" b="1" dirty="0" err="1">
                <a:solidFill>
                  <a:srgbClr val="073763"/>
                </a:solidFill>
              </a:rPr>
              <a:t>銜接新學期</a:t>
            </a:r>
            <a:r>
              <a:rPr sz="1700" dirty="0"/>
              <a:t>　</a:t>
            </a:r>
            <a:r>
              <a:rPr lang="en-US" sz="1700" dirty="0"/>
              <a:t>🎉</a:t>
            </a:r>
            <a:endParaRPr sz="1700" dirty="0"/>
          </a:p>
        </p:txBody>
      </p:sp>
      <p:sp>
        <p:nvSpPr>
          <p:cNvPr id="15" name="TextBox 14"/>
          <p:cNvSpPr txBox="1"/>
          <p:nvPr/>
        </p:nvSpPr>
        <p:spPr>
          <a:xfrm>
            <a:off x="896112" y="4522851"/>
            <a:ext cx="10655503" cy="9067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•　</a:t>
            </a:r>
            <a:r>
              <a:rPr sz="1300" b="0" dirty="0" err="1">
                <a:solidFill>
                  <a:srgbClr val="2B3A4A"/>
                </a:solidFill>
              </a:rPr>
              <a:t>複習完舊書後，用輕鬆有趣的方式，挑一兩個新學年特別好玩的主題先「劇透</a:t>
            </a:r>
            <a:r>
              <a:rPr sz="1300" b="0" dirty="0">
                <a:solidFill>
                  <a:srgbClr val="2B3A4A"/>
                </a:solidFill>
              </a:rPr>
              <a:t>」，</a:t>
            </a:r>
            <a:r>
              <a:rPr sz="1300" b="0" dirty="0" err="1">
                <a:solidFill>
                  <a:srgbClr val="2B3A4A"/>
                </a:solidFill>
              </a:rPr>
              <a:t>或加一點小練習讓孩子摸一摸新內容。也可以直接拿出「一」提到的課程目錄來介紹</a:t>
            </a:r>
            <a:r>
              <a:rPr sz="1300" b="0" dirty="0">
                <a:solidFill>
                  <a:srgbClr val="2B3A4A"/>
                </a:solidFill>
              </a:rPr>
              <a:t>。</a:t>
            </a:r>
            <a:endParaRPr lang="en-US" sz="1300" b="0" dirty="0">
              <a:solidFill>
                <a:srgbClr val="2B3A4A"/>
              </a:solidFill>
            </a:endParaRPr>
          </a:p>
          <a:p>
            <a:pPr algn="l">
              <a:lnSpc>
                <a:spcPct val="115000"/>
              </a:lnSpc>
            </a:pPr>
            <a:endParaRPr lang="en-US" sz="1300" b="0" dirty="0">
              <a:solidFill>
                <a:srgbClr val="2B3A4A"/>
              </a:solidFill>
            </a:endParaRPr>
          </a:p>
          <a:p>
            <a:pPr algn="l">
              <a:lnSpc>
                <a:spcPct val="115000"/>
              </a:lnSpc>
            </a:pPr>
            <a:endParaRPr lang="en-US" sz="1300" dirty="0">
              <a:solidFill>
                <a:srgbClr val="2B3A4A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6112" y="5003165"/>
            <a:ext cx="10655503" cy="2172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dirty="0">
                <a:solidFill>
                  <a:srgbClr val="2B3A4A"/>
                </a:solidFill>
              </a:rPr>
              <a:t>•　</a:t>
            </a:r>
            <a:r>
              <a:rPr sz="1300" b="1" dirty="0" err="1">
                <a:solidFill>
                  <a:srgbClr val="2B3A4A"/>
                </a:solidFill>
              </a:rPr>
              <a:t>目的是讓孩子帶著「期待感</a:t>
            </a:r>
            <a:r>
              <a:rPr sz="1300" b="1" dirty="0">
                <a:solidFill>
                  <a:srgbClr val="2B3A4A"/>
                </a:solidFill>
              </a:rPr>
              <a:t>」</a:t>
            </a:r>
            <a:r>
              <a:rPr lang="zh-TW" altLang="en-US" sz="1300" b="1" dirty="0">
                <a:solidFill>
                  <a:srgbClr val="2B3A4A"/>
                </a:solidFill>
              </a:rPr>
              <a:t>迎接新學期</a:t>
            </a:r>
            <a:r>
              <a:rPr sz="1300" b="1" dirty="0">
                <a:solidFill>
                  <a:srgbClr val="2B3A4A"/>
                </a:solidFill>
              </a:rPr>
              <a:t>。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 i="0" u="none">
                <a:solidFill>
                  <a:srgbClr val="8C97A3"/>
                </a:solidFill>
              </a:rPr>
              <a:t>美洲華語 版權所有   作者許笑濃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365760"/>
            <a:ext cx="1325880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第九冊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422583"/>
            <a:ext cx="9585655" cy="38927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</a:pPr>
            <a:r>
              <a:rPr sz="2400" b="1" i="0" u="none" dirty="0" err="1">
                <a:solidFill>
                  <a:srgbClr val="073763"/>
                </a:solidFill>
              </a:rPr>
              <a:t>第九冊老師~複習第八冊</a:t>
            </a:r>
            <a:r>
              <a:rPr lang="zh-TW" altLang="en-US" sz="2400" b="1" i="0" u="none" dirty="0">
                <a:solidFill>
                  <a:srgbClr val="073763"/>
                </a:solidFill>
              </a:rPr>
              <a:t>的題目</a:t>
            </a:r>
            <a:endParaRPr sz="2400" b="1" i="0" u="none" dirty="0">
              <a:solidFill>
                <a:srgbClr val="07376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" y="1078992"/>
            <a:ext cx="11094415" cy="2649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 i="0" u="sng" dirty="0" err="1">
                <a:solidFill>
                  <a:srgbClr val="5B6B7C"/>
                </a:solidFill>
              </a:rPr>
              <a:t>這些故事跨度比較大，老師可以按單元分批複習，一次挑二、三課就好，不必求快，重點是喚起記憶、聊得起來</a:t>
            </a:r>
            <a:r>
              <a:rPr sz="1600" b="0" i="0" u="sng" dirty="0">
                <a:solidFill>
                  <a:srgbClr val="5B6B7C"/>
                </a:solidFill>
              </a:rPr>
              <a:t>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73936"/>
            <a:ext cx="11094415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 i="0" u="none">
                <a:solidFill>
                  <a:srgbClr val="C1560A"/>
                </a:solidFill>
              </a:rPr>
              <a:t>複習提示（請全班學生看著一張圖片回答問題）｜第八冊 — 國中生活的最後一年，就要升高中了！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45080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3" y="2560320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明明、青青和程文去逛商場，她們聊了些什麼？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203447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9263" y="3218687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牛仔褲最早是做什麼用的？你還記得牛仔褲的故事嗎？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861816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3" y="3877056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這些都是中國童玩，你還記得怎麼玩嗎？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520184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9263" y="4535424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程文為什麼陪外婆去媽祖廟？你還記得媽祖的故事嗎？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5178552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9263" y="5193792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中國的詩有古詩、新詩，還有什麼？你還記得哪些有趣的詩？</a:t>
            </a:r>
          </a:p>
        </p:txBody>
      </p:sp>
      <p:sp>
        <p:nvSpPr>
          <p:cNvPr id="17" name="Oval 16"/>
          <p:cNvSpPr/>
          <p:nvPr/>
        </p:nvSpPr>
        <p:spPr>
          <a:xfrm>
            <a:off x="6233007" y="2545080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53631" y="2560320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畢業舞會那天，他們看到了什麼？還講了一個什麼故事？</a:t>
            </a:r>
          </a:p>
        </p:txBody>
      </p:sp>
      <p:sp>
        <p:nvSpPr>
          <p:cNvPr id="19" name="Oval 18"/>
          <p:cNvSpPr/>
          <p:nvPr/>
        </p:nvSpPr>
        <p:spPr>
          <a:xfrm>
            <a:off x="6233007" y="3203447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53631" y="3218687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友友的祖先為什麼來美國？參加了什麼工程？</a:t>
            </a:r>
          </a:p>
        </p:txBody>
      </p:sp>
      <p:sp>
        <p:nvSpPr>
          <p:cNvPr id="21" name="Oval 20"/>
          <p:cNvSpPr/>
          <p:nvPr/>
        </p:nvSpPr>
        <p:spPr>
          <a:xfrm>
            <a:off x="6233007" y="3861816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53631" y="3877056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友友的家族為什麼每年都回 Sacramento 過清明節？</a:t>
            </a:r>
          </a:p>
        </p:txBody>
      </p:sp>
      <p:sp>
        <p:nvSpPr>
          <p:cNvPr id="23" name="Oval 22"/>
          <p:cNvSpPr/>
          <p:nvPr/>
        </p:nvSpPr>
        <p:spPr>
          <a:xfrm>
            <a:off x="6233007" y="4520184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53631" y="4535424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中國有那麼多朝代，你還記得哪些？</a:t>
            </a:r>
          </a:p>
        </p:txBody>
      </p:sp>
      <p:sp>
        <p:nvSpPr>
          <p:cNvPr id="25" name="Oval 24"/>
          <p:cNvSpPr/>
          <p:nvPr/>
        </p:nvSpPr>
        <p:spPr>
          <a:xfrm>
            <a:off x="6233007" y="5178552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53631" y="5193792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英文翻成中文為什麼會鬧笑話？還記得什麼例子嗎？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F367A3-97EF-40A5-9FDF-EF8147C7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D86CE1-CCD0-4A7C-8532-16BC4BADB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458" y="1059366"/>
            <a:ext cx="7081083" cy="566210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B06B310-B8AF-415E-AEF8-2C59FA4F3521}"/>
              </a:ext>
            </a:extLst>
          </p:cNvPr>
          <p:cNvSpPr/>
          <p:nvPr/>
        </p:nvSpPr>
        <p:spPr>
          <a:xfrm>
            <a:off x="4038600" y="379141"/>
            <a:ext cx="4514387" cy="607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/>
              <a:t>美洲華語 第九冊目錄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792167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F1873-D0FC-4543-8076-D4FEE6410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101" y="246179"/>
            <a:ext cx="5367868" cy="420768"/>
          </a:xfrm>
        </p:spPr>
        <p:txBody>
          <a:bodyPr>
            <a:normAutofit/>
          </a:bodyPr>
          <a:lstStyle/>
          <a:p>
            <a:r>
              <a:rPr lang="zh-CN" altLang="en-US" sz="2400" dirty="0">
                <a:solidFill>
                  <a:schemeClr val="tx2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我們是高中生啦！（</a:t>
            </a:r>
            <a:r>
              <a:rPr lang="zh-TW" altLang="en-US" sz="2400" dirty="0">
                <a:solidFill>
                  <a:schemeClr val="tx2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美洲華語第</a:t>
            </a:r>
            <a:r>
              <a:rPr lang="zh-CN" altLang="en-US" sz="2400" dirty="0">
                <a:solidFill>
                  <a:schemeClr val="tx2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九</a:t>
            </a:r>
            <a:r>
              <a:rPr lang="zh-TW" altLang="en-US" sz="2400" dirty="0">
                <a:solidFill>
                  <a:schemeClr val="tx2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冊</a:t>
            </a:r>
            <a:r>
              <a:rPr lang="zh-CN" altLang="en-US" sz="2400" dirty="0">
                <a:solidFill>
                  <a:schemeClr val="tx2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）</a:t>
            </a: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D1D12F-8CC1-454B-8EED-EB1E0008D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98" y="1644185"/>
            <a:ext cx="1219586" cy="12025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AE2022-3588-4E49-AEF9-526AFF67A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816" y="1721475"/>
            <a:ext cx="1668524" cy="13681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683EC30-58E1-4630-8B97-9424C6AFF9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97" y="3053553"/>
            <a:ext cx="1905791" cy="1940884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8C85696-A966-4594-948E-B5C373D5F261}"/>
              </a:ext>
            </a:extLst>
          </p:cNvPr>
          <p:cNvSpPr/>
          <p:nvPr/>
        </p:nvSpPr>
        <p:spPr>
          <a:xfrm>
            <a:off x="3500309" y="776805"/>
            <a:ext cx="3543958" cy="733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程文懷念父親，參加美國防癌協會的接力跑，為抗癌和防癌募款。</a:t>
            </a:r>
            <a:endParaRPr lang="en-US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AF0F9DD-28A7-4CBB-B9B6-566E42CC5E84}"/>
              </a:ext>
            </a:extLst>
          </p:cNvPr>
          <p:cNvSpPr/>
          <p:nvPr/>
        </p:nvSpPr>
        <p:spPr>
          <a:xfrm>
            <a:off x="7532912" y="510233"/>
            <a:ext cx="4228339" cy="803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程文囘台南過春節，外婆明年要給程文辦十六嵗的成人禮。</a:t>
            </a:r>
            <a:endParaRPr lang="en-US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5E97E0D-72C8-47DE-8010-D6216B572ECD}"/>
              </a:ext>
            </a:extLst>
          </p:cNvPr>
          <p:cNvSpPr/>
          <p:nvPr/>
        </p:nvSpPr>
        <p:spPr>
          <a:xfrm>
            <a:off x="264813" y="1022034"/>
            <a:ext cx="2792527" cy="6213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程文媽媽調去上海工作兩年，程文轉學上國際學校。</a:t>
            </a:r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CB5A448-2C02-411A-9EAC-13847512E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8732" y="1677637"/>
            <a:ext cx="1104891" cy="82994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B9A53D2-E379-4FF0-8686-A46879FE68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8420" y="1527225"/>
            <a:ext cx="1133513" cy="91207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2E5D6AB-5E9C-4FFE-B1B5-C0DE8551BF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7908" y="1521044"/>
            <a:ext cx="1322783" cy="127731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A80903C-2526-4F5A-9678-F714143438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95556" y="3389377"/>
            <a:ext cx="1941153" cy="166109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25C44B5-265E-4A36-A930-C8C784C7C1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17386" y="3389377"/>
            <a:ext cx="1685562" cy="1612862"/>
          </a:xfrm>
          <a:prstGeom prst="rect">
            <a:avLst/>
          </a:prstGeom>
        </p:spPr>
      </p:pic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B7F78417-2C47-42DE-AAE9-6E282A93E8FE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838200" y="7056036"/>
            <a:ext cx="10515600" cy="297272"/>
          </a:xfrm>
        </p:spPr>
        <p:txBody>
          <a:bodyPr>
            <a:normAutofit fontScale="62500" lnSpcReduction="20000"/>
          </a:bodyPr>
          <a:lstStyle/>
          <a:p>
            <a:endParaRPr lang="en-US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5C88D333-35D0-4A24-8AE0-7B7F75BA42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6262" y="1472369"/>
            <a:ext cx="2126694" cy="130646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D2D106CA-6EDA-47DF-97AE-8C2D4CB0787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12513" y="5441011"/>
            <a:ext cx="1970337" cy="1356463"/>
          </a:xfrm>
          <a:prstGeom prst="rect">
            <a:avLst/>
          </a:prstGeom>
        </p:spPr>
      </p:pic>
      <p:pic>
        <p:nvPicPr>
          <p:cNvPr id="47" name="圖片 5">
            <a:extLst>
              <a:ext uri="{FF2B5EF4-FFF2-40B4-BE49-F238E27FC236}">
                <a16:creationId xmlns:a16="http://schemas.microsoft.com/office/drawing/2014/main" id="{62479F0A-DCA0-42A2-9DB0-06BF03791EA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885" y="4416620"/>
            <a:ext cx="2088408" cy="1643519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97112A-9EB4-465C-B386-97F64E46C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美洲華語 版權所有   作者許笑濃 </a:t>
            </a:r>
            <a:endParaRPr lang="en-US" dirty="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46FB1B47-CCD3-46E0-BBFA-6C92163E4D8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53992" y="5465816"/>
            <a:ext cx="1429338" cy="1210518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77214DF-CBC0-424F-A237-BDFA197DA530}"/>
              </a:ext>
            </a:extLst>
          </p:cNvPr>
          <p:cNvSpPr/>
          <p:nvPr/>
        </p:nvSpPr>
        <p:spPr>
          <a:xfrm>
            <a:off x="8112513" y="5105614"/>
            <a:ext cx="3461420" cy="4621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參加書法和詩詞朗誦比賽。</a:t>
            </a:r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57976B3-7A31-4828-BA8F-442459B2DC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54545" y="3101055"/>
            <a:ext cx="1447338" cy="1425157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6D22054-F19C-4032-BF46-AD0484C0E1C0}"/>
              </a:ext>
            </a:extLst>
          </p:cNvPr>
          <p:cNvSpPr/>
          <p:nvPr/>
        </p:nvSpPr>
        <p:spPr>
          <a:xfrm>
            <a:off x="179941" y="4766821"/>
            <a:ext cx="2745940" cy="1124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九年級啦！明明安排高中四年的課程及活動，為申請大學做準備。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7BAEDC-FEAB-4C4B-BD73-AA3CCF42B78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47685" y="2658721"/>
            <a:ext cx="1325182" cy="1017876"/>
          </a:xfrm>
          <a:prstGeom prst="rect">
            <a:avLst/>
          </a:prstGeom>
        </p:spPr>
      </p:pic>
      <p:pic>
        <p:nvPicPr>
          <p:cNvPr id="2050" name="Picture 2" descr="梁思成林徽因》幕后故事：林璎的故事_纪实台_央视网(cctv.com)">
            <a:extLst>
              <a:ext uri="{FF2B5EF4-FFF2-40B4-BE49-F238E27FC236}">
                <a16:creationId xmlns:a16="http://schemas.microsoft.com/office/drawing/2014/main" id="{218CE97C-36F9-4E4D-BDC0-442FF54CA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260" y="2645567"/>
            <a:ext cx="1447338" cy="104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F947E72-1AC9-45AF-B333-8F7595DDC425}"/>
              </a:ext>
            </a:extLst>
          </p:cNvPr>
          <p:cNvSpPr/>
          <p:nvPr/>
        </p:nvSpPr>
        <p:spPr>
          <a:xfrm>
            <a:off x="3433220" y="3686954"/>
            <a:ext cx="3945876" cy="5535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不屈不饒的林瓔。林瓔的越戰紀念碑。</a:t>
            </a:r>
            <a:endParaRPr lang="en-US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DE6F17D-F15E-4BC8-A5A4-1CC47413FB20}"/>
              </a:ext>
            </a:extLst>
          </p:cNvPr>
          <p:cNvSpPr/>
          <p:nvPr/>
        </p:nvSpPr>
        <p:spPr>
          <a:xfrm>
            <a:off x="7953213" y="2964512"/>
            <a:ext cx="3808038" cy="399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友友堂哥的中國式婚禮晚宴。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F18B981-30DA-4CD6-B252-95FA80CE736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656721" y="4351074"/>
            <a:ext cx="1809462" cy="1683394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9A63263-5BA9-4C91-B8A0-E64E2D8DD364}"/>
              </a:ext>
            </a:extLst>
          </p:cNvPr>
          <p:cNvSpPr/>
          <p:nvPr/>
        </p:nvSpPr>
        <p:spPr>
          <a:xfrm>
            <a:off x="3641050" y="5810083"/>
            <a:ext cx="3530217" cy="5219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上選修課：中國功夫五禽戯。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B330C6-FAC7-4761-90FF-3FDFD7CBB1D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26991" y="2500558"/>
            <a:ext cx="1447339" cy="11656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B36953-4AC7-443A-B1CA-DD3B9B1CD86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740335" y="1557625"/>
            <a:ext cx="716346" cy="92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8172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 i="0" u="none">
                <a:solidFill>
                  <a:srgbClr val="8C97A3"/>
                </a:solidFill>
              </a:rPr>
              <a:t>美洲華語 版權所有   作者許笑濃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365760"/>
            <a:ext cx="1325880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第十冊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422583"/>
            <a:ext cx="9585655" cy="38927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</a:pPr>
            <a:r>
              <a:rPr sz="2400" b="1" i="0" u="none" dirty="0" err="1">
                <a:solidFill>
                  <a:srgbClr val="073763"/>
                </a:solidFill>
              </a:rPr>
              <a:t>第十冊老師~複習第九冊</a:t>
            </a:r>
            <a:r>
              <a:rPr lang="zh-TW" altLang="en-US" sz="2400" b="1" i="0" u="none" dirty="0">
                <a:solidFill>
                  <a:srgbClr val="073763"/>
                </a:solidFill>
              </a:rPr>
              <a:t>的題目</a:t>
            </a:r>
            <a:endParaRPr sz="2400" b="1" i="0" u="none" dirty="0">
              <a:solidFill>
                <a:srgbClr val="07376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" y="1078992"/>
            <a:ext cx="11094415" cy="2980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b="0" i="0" u="sng" dirty="0">
                <a:solidFill>
                  <a:srgbClr val="5B6B7C"/>
                </a:solidFill>
              </a:rPr>
              <a:t>高中生已經有自己的想法，老師可以多問“</a:t>
            </a:r>
            <a:r>
              <a:rPr b="0" i="0" u="sng" dirty="0" err="1">
                <a:solidFill>
                  <a:srgbClr val="5B6B7C"/>
                </a:solidFill>
              </a:rPr>
              <a:t>你怎麼看</a:t>
            </a:r>
            <a:r>
              <a:rPr b="0" i="0" u="sng" dirty="0">
                <a:solidFill>
                  <a:srgbClr val="5B6B7C"/>
                </a:solidFill>
              </a:rPr>
              <a:t>”，</a:t>
            </a:r>
            <a:r>
              <a:rPr b="0" i="0" u="sng" dirty="0" err="1">
                <a:solidFill>
                  <a:srgbClr val="5B6B7C"/>
                </a:solidFill>
              </a:rPr>
              <a:t>讓他們分享感想，不只是回憶情節</a:t>
            </a:r>
            <a:r>
              <a:rPr b="0" i="0" u="sng" dirty="0">
                <a:solidFill>
                  <a:srgbClr val="5B6B7C"/>
                </a:solidFill>
              </a:rPr>
              <a:t>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993391"/>
            <a:ext cx="11094415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 i="0" u="none">
                <a:solidFill>
                  <a:srgbClr val="C1560A"/>
                </a:solidFill>
              </a:rPr>
              <a:t>複習提示（請全班學生看著一張圖片回答問題）｜第九冊 — 我們是高中生啦！還記得嗎？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764536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9263" y="2779776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九年級了！明明為什麼已經開始安排高中四年的課程和活動？她在為將來做什麼準備？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422904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9263" y="3438144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程文的媽媽為什麼要去上海？程文的生活因此發生了什麼變化？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4081272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3" y="4096512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程文為什麼參加 Relay for Life？這和她的爸爸有什麼關係？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739640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9263" y="4754880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程文回臺南過春節，外婆說等她十六歲要為她做什麼？還記得“成人禮”嗎？</a:t>
            </a:r>
          </a:p>
        </p:txBody>
      </p:sp>
      <p:sp>
        <p:nvSpPr>
          <p:cNvPr id="15" name="Oval 14"/>
          <p:cNvSpPr/>
          <p:nvPr/>
        </p:nvSpPr>
        <p:spPr>
          <a:xfrm>
            <a:off x="6233007" y="2764536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53631" y="2779776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看到林瓔和越戰紀念碑的照片，你還記得她的故事嗎？為什麼說她“不屈不撓”？</a:t>
            </a:r>
          </a:p>
        </p:txBody>
      </p:sp>
      <p:sp>
        <p:nvSpPr>
          <p:cNvPr id="17" name="Oval 16"/>
          <p:cNvSpPr/>
          <p:nvPr/>
        </p:nvSpPr>
        <p:spPr>
          <a:xfrm>
            <a:off x="6233007" y="3422904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53631" y="3438144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友友參加堂哥的中國式婚禮，你還記得婚禮上有哪些中國傳統？</a:t>
            </a:r>
          </a:p>
        </p:txBody>
      </p:sp>
      <p:sp>
        <p:nvSpPr>
          <p:cNvPr id="19" name="Oval 18"/>
          <p:cNvSpPr/>
          <p:nvPr/>
        </p:nvSpPr>
        <p:spPr>
          <a:xfrm>
            <a:off x="6233007" y="4081272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53631" y="4096512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看到“五禽戲”的這些動物，你還記得它是什麼嗎？為什麼叫“五禽戲”？</a:t>
            </a:r>
          </a:p>
        </p:txBody>
      </p:sp>
      <p:sp>
        <p:nvSpPr>
          <p:cNvPr id="21" name="Oval 20"/>
          <p:cNvSpPr/>
          <p:nvPr/>
        </p:nvSpPr>
        <p:spPr>
          <a:xfrm>
            <a:off x="6233007" y="4739640"/>
            <a:ext cx="274320" cy="274320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53631" y="4754880"/>
            <a:ext cx="4989423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600" b="0" i="0" u="none">
                <a:solidFill>
                  <a:srgbClr val="0B4F8A"/>
                </a:solidFill>
              </a:rPr>
              <a:t>他們參加了書法和詩詞朗誦比賽，你還記得比賽中發生了什麼嗎？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C06FB0-B4CE-4269-B961-DEBBC08F6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E6C51F-085D-4518-A4B2-98492AACC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970" y="1271239"/>
            <a:ext cx="6348634" cy="545023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7F5EBA0-ACF7-44D0-9882-2ECD1410FD37}"/>
              </a:ext>
            </a:extLst>
          </p:cNvPr>
          <p:cNvSpPr/>
          <p:nvPr/>
        </p:nvSpPr>
        <p:spPr>
          <a:xfrm>
            <a:off x="4038600" y="379141"/>
            <a:ext cx="4514387" cy="607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/>
              <a:t>美洲華語 第十冊目錄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251457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94829D8-46B5-405B-AE56-C4ADE9168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979" y="1421567"/>
            <a:ext cx="887713" cy="12110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25D294-2F4C-4A3D-AA03-DCE53B3A5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58" y="166243"/>
            <a:ext cx="5357829" cy="496679"/>
          </a:xfrm>
        </p:spPr>
        <p:txBody>
          <a:bodyPr>
            <a:normAutofit fontScale="90000"/>
          </a:bodyPr>
          <a:lstStyle/>
          <a:p>
            <a:r>
              <a:rPr lang="zh-CN" altLang="en-US" sz="2800" dirty="0">
                <a:solidFill>
                  <a:schemeClr val="tx2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十年級！明年就要申請大學了。</a:t>
            </a:r>
            <a:br>
              <a:rPr lang="en-US" altLang="zh-CN" sz="2800" dirty="0">
                <a:solidFill>
                  <a:schemeClr val="tx2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zh-CN" altLang="en-US" sz="2800" dirty="0">
                <a:solidFill>
                  <a:schemeClr val="tx2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（</a:t>
            </a:r>
            <a:r>
              <a:rPr lang="zh-TW" altLang="en-US" sz="2800" dirty="0">
                <a:solidFill>
                  <a:schemeClr val="tx2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美洲華語第</a:t>
            </a:r>
            <a:r>
              <a:rPr lang="zh-CN" altLang="en-US" sz="2800" dirty="0">
                <a:solidFill>
                  <a:schemeClr val="tx2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十</a:t>
            </a:r>
            <a:r>
              <a:rPr lang="zh-TW" altLang="en-US" sz="2800" dirty="0">
                <a:solidFill>
                  <a:schemeClr val="tx2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冊</a:t>
            </a:r>
            <a:r>
              <a:rPr lang="zh-CN" altLang="en-US" sz="2800" dirty="0">
                <a:solidFill>
                  <a:schemeClr val="tx2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）</a:t>
            </a:r>
            <a:endParaRPr lang="en-US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63EB78-1373-474D-AD14-2283840B0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9691" y="1738183"/>
            <a:ext cx="1366279" cy="9686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25576BE-5CB1-4327-B89F-2C1548C2FD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4700" y="3349944"/>
            <a:ext cx="1492685" cy="164031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B8F7404-1B91-4EC1-9EBC-0F330C23AF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6476" y="192341"/>
            <a:ext cx="1120159" cy="1680238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C8C0A9-1600-439E-B445-E6B728735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1028" name="Picture 4" descr="夏威夷大島】來MaunaKea觀星，開車就能直達4207M高的山頂@ LU拉拉是對夫妻:: 痞客邦::">
            <a:extLst>
              <a:ext uri="{FF2B5EF4-FFF2-40B4-BE49-F238E27FC236}">
                <a16:creationId xmlns:a16="http://schemas.microsoft.com/office/drawing/2014/main" id="{E9AC3775-3C22-4BC0-8666-6E946A003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118" y="4607318"/>
            <a:ext cx="1461927" cy="96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C252AF-9594-4BBC-8F5D-694BAF88BF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9728" y="4158146"/>
            <a:ext cx="1333496" cy="13007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A5AB79A-504E-4B67-903D-97EEF4798DA3}"/>
              </a:ext>
            </a:extLst>
          </p:cNvPr>
          <p:cNvSpPr/>
          <p:nvPr/>
        </p:nvSpPr>
        <p:spPr>
          <a:xfrm>
            <a:off x="7585196" y="5443766"/>
            <a:ext cx="1319872" cy="8534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友友報名</a:t>
            </a:r>
            <a:r>
              <a:rPr lang="en-US" dirty="0"/>
              <a:t>NASA</a:t>
            </a:r>
            <a:r>
              <a:rPr lang="zh-CN" altLang="en-US" dirty="0"/>
              <a:t>高中生夏令營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6045C10-D6CC-4863-9F57-F5E204A42A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9076317" y="4983302"/>
            <a:ext cx="2824982" cy="138281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8991EF5-445C-44F1-BB9A-550869FE907D}"/>
              </a:ext>
            </a:extLst>
          </p:cNvPr>
          <p:cNvSpPr txBox="1"/>
          <p:nvPr/>
        </p:nvSpPr>
        <p:spPr>
          <a:xfrm>
            <a:off x="10504299" y="3355292"/>
            <a:ext cx="1397000" cy="203132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程文游覽南京</a:t>
            </a:r>
            <a:r>
              <a:rPr lang="zh-CN" altLang="en-US" dirty="0">
                <a:solidFill>
                  <a:schemeClr val="bg1"/>
                </a:solidFill>
              </a:rPr>
              <a:t>古都</a:t>
            </a:r>
            <a:r>
              <a:rPr lang="zh-TW" altLang="en-US" dirty="0">
                <a:solidFill>
                  <a:schemeClr val="bg1"/>
                </a:solidFill>
              </a:rPr>
              <a:t>，看花燈</a:t>
            </a:r>
            <a:r>
              <a:rPr lang="zh-CN" altLang="en-US" dirty="0">
                <a:solidFill>
                  <a:schemeClr val="bg1"/>
                </a:solidFill>
              </a:rPr>
              <a:t>、白蛇傳、參觀南京大屠殺紀念館、中山陵。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5522612-033F-4270-BD16-5C2929C826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3051" y="990398"/>
            <a:ext cx="1217786" cy="176407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1B10E2B-798D-4588-993C-5A28BD39FB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3116" y="2710393"/>
            <a:ext cx="1613555" cy="125034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A9E68B6-BF4D-4EE7-9ADE-99A68198B7A4}"/>
              </a:ext>
            </a:extLst>
          </p:cNvPr>
          <p:cNvSpPr/>
          <p:nvPr/>
        </p:nvSpPr>
        <p:spPr>
          <a:xfrm>
            <a:off x="221085" y="2140352"/>
            <a:ext cx="1222739" cy="6199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中中用中文考駕照。</a:t>
            </a:r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2B922BF-448B-4EA7-B0FF-79CE8F0E8C9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55460" y="621711"/>
            <a:ext cx="1366279" cy="10502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A71A40A-561A-4FFC-B232-54521FAE60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86723" y="790480"/>
            <a:ext cx="1436550" cy="87952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53191A9-3944-470E-8C75-A16CE558E1A8}"/>
              </a:ext>
            </a:extLst>
          </p:cNvPr>
          <p:cNvSpPr/>
          <p:nvPr/>
        </p:nvSpPr>
        <p:spPr>
          <a:xfrm>
            <a:off x="3505273" y="2567226"/>
            <a:ext cx="2652017" cy="12110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美洲不是哥倫布發現的。青青問：如果鄭和船隊向東航行登陸加州的話</a:t>
            </a:r>
            <a:r>
              <a:rPr lang="en-US" altLang="zh-CN" dirty="0"/>
              <a:t>…….</a:t>
            </a:r>
            <a:endParaRPr lang="en-US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8835529-AAA4-4049-9DE4-AC43AED94B8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05181" y="1702561"/>
            <a:ext cx="715156" cy="82828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CEF3C27-0AE3-43AD-8CD2-B94449B7E1B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066" y="4386948"/>
            <a:ext cx="1268593" cy="1680324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C37707A-FF12-4119-973F-81F2C7AAFD68}"/>
              </a:ext>
            </a:extLst>
          </p:cNvPr>
          <p:cNvSpPr/>
          <p:nvPr/>
        </p:nvSpPr>
        <p:spPr>
          <a:xfrm>
            <a:off x="99488" y="5611973"/>
            <a:ext cx="1290579" cy="9535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安樂</a:t>
            </a:r>
            <a:r>
              <a:rPr lang="zh-CN" altLang="en-US" b="1" dirty="0"/>
              <a:t>死！懷裏</a:t>
            </a:r>
            <a:r>
              <a:rPr lang="zh-CN" altLang="en-US" dirty="0"/>
              <a:t>送走流浪狗</a:t>
            </a:r>
            <a:endParaRPr lang="en-US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C9A00FD8-7AF4-4B19-88C9-FA28B15387F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78612" y="173779"/>
            <a:ext cx="1304862" cy="197856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EA66CA5-E2C2-4AF8-94AC-CD604240082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83474" y="178192"/>
            <a:ext cx="1395167" cy="188536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E0C8980-FA71-4530-B4F6-FD2AE5EFAB4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21492" y="1857016"/>
            <a:ext cx="1025500" cy="129367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92FDFD7-A103-4B61-92DA-3EC1F5E1078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25995" y="2083654"/>
            <a:ext cx="1133228" cy="975858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C82C6C4-B456-48AC-8348-18FB03A374C6}"/>
              </a:ext>
            </a:extLst>
          </p:cNvPr>
          <p:cNvSpPr/>
          <p:nvPr/>
        </p:nvSpPr>
        <p:spPr>
          <a:xfrm>
            <a:off x="10174823" y="2083654"/>
            <a:ext cx="1726476" cy="10979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“</a:t>
            </a:r>
            <a:r>
              <a:rPr lang="en-US" altLang="zh-CN" dirty="0"/>
              <a:t>Power of one”</a:t>
            </a:r>
            <a:r>
              <a:rPr lang="zh-CN" altLang="en-US" dirty="0"/>
              <a:t>永遠的張純如。（</a:t>
            </a:r>
            <a:r>
              <a:rPr lang="en-US" altLang="zh-CN" dirty="0"/>
              <a:t>Iris Chang</a:t>
            </a:r>
            <a:r>
              <a:rPr lang="zh-CN" altLang="en-US" dirty="0"/>
              <a:t>）</a:t>
            </a:r>
            <a:endParaRPr lang="en-US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4A720AA9-D8DF-4834-85C1-A7BF24D9649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66215" y="3874998"/>
            <a:ext cx="1458752" cy="806489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F6D2235-13AF-43EA-B64A-6386DC633527}"/>
              </a:ext>
            </a:extLst>
          </p:cNvPr>
          <p:cNvSpPr/>
          <p:nvPr/>
        </p:nvSpPr>
        <p:spPr>
          <a:xfrm>
            <a:off x="3565831" y="5517311"/>
            <a:ext cx="1514124" cy="8806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明明和家人參觀夏威夷的天文臺。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0626F82-2E39-49F1-AD30-CBBF55C25D5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24752" y="2676261"/>
            <a:ext cx="1288147" cy="122773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5642BAD0-2F79-4891-8274-EA20ABFFA6D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65678" y="4356544"/>
            <a:ext cx="1608028" cy="1413150"/>
          </a:xfrm>
          <a:prstGeom prst="rect">
            <a:avLst/>
          </a:prstGeom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CF090C1-2524-49D6-8D47-14AA285911C0}"/>
              </a:ext>
            </a:extLst>
          </p:cNvPr>
          <p:cNvSpPr/>
          <p:nvPr/>
        </p:nvSpPr>
        <p:spPr>
          <a:xfrm>
            <a:off x="1490715" y="5536261"/>
            <a:ext cx="1730669" cy="8806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美國人養寵物的花費，一年超過五百億</a:t>
            </a:r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3A73EA0-90ED-4EC4-A5B3-CFE68AACC787}"/>
              </a:ext>
            </a:extLst>
          </p:cNvPr>
          <p:cNvSpPr/>
          <p:nvPr/>
        </p:nvSpPr>
        <p:spPr>
          <a:xfrm>
            <a:off x="6271415" y="3336959"/>
            <a:ext cx="1560523" cy="7620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野生動物間的情感故事。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38CAE8E-626C-437B-B8EB-6BF885AAA50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33847" y="2228182"/>
            <a:ext cx="1459040" cy="11126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734725-266B-475A-A71C-63E307B421A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33847" y="381449"/>
            <a:ext cx="1598588" cy="1308522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EE7C9E9-232C-4A73-A396-4C488E0EC19A}"/>
              </a:ext>
            </a:extLst>
          </p:cNvPr>
          <p:cNvSpPr/>
          <p:nvPr/>
        </p:nvSpPr>
        <p:spPr>
          <a:xfrm>
            <a:off x="6288409" y="1708325"/>
            <a:ext cx="1644026" cy="5199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幸運的土狼</a:t>
            </a:r>
            <a:r>
              <a:rPr lang="en-US" altLang="zh-CN" dirty="0"/>
              <a:t>-</a:t>
            </a:r>
            <a:r>
              <a:rPr lang="zh-CN" altLang="en-US" dirty="0"/>
              <a:t>查理！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C9D130A-57FB-4BF6-9183-EBEF352A884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549416" y="1619083"/>
            <a:ext cx="1752739" cy="1007028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6D60A3B-C06F-4D05-B67E-5A5B17A0D2EB}"/>
              </a:ext>
            </a:extLst>
          </p:cNvPr>
          <p:cNvSpPr/>
          <p:nvPr/>
        </p:nvSpPr>
        <p:spPr>
          <a:xfrm>
            <a:off x="1408386" y="932355"/>
            <a:ext cx="2007153" cy="8070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美國</a:t>
            </a:r>
            <a:r>
              <a:rPr lang="en-US" altLang="zh-CN" dirty="0"/>
              <a:t>16-19</a:t>
            </a:r>
            <a:r>
              <a:rPr lang="zh-CN" altLang="en-US" dirty="0"/>
              <a:t>嵗交通事故死亡統計表。</a:t>
            </a:r>
            <a:endParaRPr lang="en-US" dirty="0"/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1DCC4C0C-9CB3-4528-96B3-171D4F036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6800" y="6131243"/>
            <a:ext cx="1397000" cy="45719"/>
          </a:xfrm>
        </p:spPr>
        <p:txBody>
          <a:bodyPr>
            <a:normAutofit fontScale="25000" lnSpcReduction="2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3092BB8-BC75-4F06-BEE0-8574A0CAAD2B}"/>
              </a:ext>
            </a:extLst>
          </p:cNvPr>
          <p:cNvSpPr/>
          <p:nvPr/>
        </p:nvSpPr>
        <p:spPr>
          <a:xfrm>
            <a:off x="508537" y="3931151"/>
            <a:ext cx="2683407" cy="3149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中中還要騎摩托車嗎？</a:t>
            </a:r>
            <a:endParaRPr lang="en-US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9C02275-EBB3-4163-A4EB-B3D1868A8E7F}"/>
              </a:ext>
            </a:extLst>
          </p:cNvPr>
          <p:cNvSpPr/>
          <p:nvPr/>
        </p:nvSpPr>
        <p:spPr>
          <a:xfrm>
            <a:off x="5094620" y="4273464"/>
            <a:ext cx="2138421" cy="7092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看足球、談太空。太空艙上看足球賽</a:t>
            </a:r>
            <a:endParaRPr lang="en-US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B7867777-2538-4450-948E-1FE1B3C2C3C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068447" y="4990258"/>
            <a:ext cx="2015140" cy="133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035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 i="0" u="none">
                <a:solidFill>
                  <a:srgbClr val="8C97A3"/>
                </a:solidFill>
              </a:rPr>
              <a:t>美洲華語 版權所有   作者許笑濃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365760"/>
            <a:ext cx="1325880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第十冊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365760"/>
            <a:ext cx="9585655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</a:pPr>
            <a:r>
              <a:rPr sz="2400" b="1" i="0" u="none" dirty="0" err="1">
                <a:solidFill>
                  <a:srgbClr val="073763"/>
                </a:solidFill>
              </a:rPr>
              <a:t>第十冊老師~期末總複習（上</a:t>
            </a:r>
            <a:r>
              <a:rPr sz="2400" b="1" i="0" u="none" dirty="0">
                <a:solidFill>
                  <a:srgbClr val="073763"/>
                </a:solidFill>
              </a:rPr>
              <a:t>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78992"/>
            <a:ext cx="11094415" cy="58521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 u="sng">
                <a:solidFill>
                  <a:srgbClr val="5B6B7C"/>
                </a:solidFill>
              </a:rPr>
              <a:t>第十冊故事多、也比較深，建議分兩次複習（上／下各六題）；老師可以多問“如果是你，你會怎麼做？”，引導他們說出感想。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73936"/>
            <a:ext cx="11094415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 i="0" u="none">
                <a:solidFill>
                  <a:srgbClr val="C1560A"/>
                </a:solidFill>
              </a:rPr>
              <a:t>複習提示（請全班學生看著一張圖片回答問題）｜第十冊 — 明年就要申請大學了！還記得嗎？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34412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39" y="2560320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中中為什麼用中文考駕照？考駕照以後，他還想做什麼？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15163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39" y="3177539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看到16～19歲交通事故統計表，你還記得他們討論了什麼問題嗎？中中最後還想騎摩托車嗎？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76885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39" y="3794759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“美洲不是哥倫布發現的”——這一課講了什麼？青青提出了一個什麼有趣的問題？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38607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39" y="4411979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明明一家去了夏威夷，他們參觀了什麼地方？在那裡看到了什麼、學到了什麼？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5003292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39" y="5029200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友友為什麼報名參加NASA高中生夏令營？如果是你，你會想參加嗎？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562051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39" y="5646419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看到“Power of One”和張純如（Iris Chang）的照片，你還記得她的故事嗎？為什麼稱她為“一個人的力量”？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3360" y="6355080"/>
            <a:ext cx="4114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2000"/>
              </a:lnSpc>
            </a:pPr>
            <a:r>
              <a:rPr sz="1100" b="0" i="0" u="none">
                <a:solidFill>
                  <a:srgbClr val="8C97A3"/>
                </a:solidFill>
              </a:rPr>
              <a:t>美洲華語 版權所有   作者許笑濃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365760"/>
            <a:ext cx="1325880" cy="502920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第十冊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365760"/>
            <a:ext cx="9585655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</a:pPr>
            <a:r>
              <a:rPr sz="2400" b="1" i="0" u="none">
                <a:solidFill>
                  <a:srgbClr val="073763"/>
                </a:solidFill>
              </a:rPr>
              <a:t>第十冊老師~期末總複習（下）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078992"/>
            <a:ext cx="11094415" cy="58521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 u="sng">
                <a:solidFill>
                  <a:srgbClr val="5B6B7C"/>
                </a:solidFill>
              </a:rPr>
              <a:t>這是孩子們在這套課本裡的最後一次複習了！可以多留一點時間，讓大家分享自己最難忘的一課，當作向這套書說再見。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773936"/>
            <a:ext cx="11094415" cy="6217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500" b="1" i="0" u="none">
                <a:solidFill>
                  <a:srgbClr val="C1560A"/>
                </a:solidFill>
              </a:rPr>
              <a:t>複習提示（請全班學生看著一張圖片回答問題）｜第十冊（續）— 明年就要申請大學了！還記得嗎？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534412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39" y="2560320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程文去了南京。看到這些圖片，你還記得她去了哪些地方、看到了哪些東西嗎？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315163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39" y="3177539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美國人很愛養寵物。這一課談到了哪些有趣的事情？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76885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39" y="3794759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程文懷裡抱著流浪狗的這張照片，你還記得發生了什麼嗎？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438607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39" y="4411979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“幸運的土狼——查理”，你還記得它為什麼幸運嗎？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5003292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39" y="5029200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這一冊還有不少野生動物的故事。你記得哪一個？</a:t>
            </a:r>
          </a:p>
        </p:txBody>
      </p:sp>
      <p:sp>
        <p:nvSpPr>
          <p:cNvPr id="17" name="Oval 16"/>
          <p:cNvSpPr/>
          <p:nvPr/>
        </p:nvSpPr>
        <p:spPr>
          <a:xfrm>
            <a:off x="548640" y="5620511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39" y="5646419"/>
            <a:ext cx="10637215" cy="6172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700" b="0" i="0" u="none">
                <a:solidFill>
                  <a:srgbClr val="0B4F8A"/>
                </a:solidFill>
              </a:rPr>
              <a:t>“看足球、談太空”——足球怎麼會和太空連在一起？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905BCB4-CCF0-4A92-82FB-F7C349111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7459EE-23FE-4B07-A964-1AC81D8DE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165" y="400011"/>
            <a:ext cx="7917366" cy="605797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6BF19DC-8D0C-42A5-900E-F08489F4DBC6}"/>
              </a:ext>
            </a:extLst>
          </p:cNvPr>
          <p:cNvSpPr/>
          <p:nvPr/>
        </p:nvSpPr>
        <p:spPr>
          <a:xfrm>
            <a:off x="1219200" y="724828"/>
            <a:ext cx="914400" cy="52856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/>
              <a:t>美洲華語課本 </a:t>
            </a:r>
            <a:r>
              <a:rPr lang="en-US" altLang="zh-CN" sz="3200" dirty="0"/>
              <a:t>K-10</a:t>
            </a:r>
            <a:r>
              <a:rPr lang="zh-CN" altLang="en-US" sz="3200" dirty="0"/>
              <a:t>冊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505981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3192C44-7B0F-4F6E-A973-D316A8B82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84" y="1191906"/>
            <a:ext cx="1649253" cy="17270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9977A6-D1FD-4618-A196-610A16260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803" y="275557"/>
            <a:ext cx="10161996" cy="976411"/>
          </a:xfrm>
        </p:spPr>
        <p:txBody>
          <a:bodyPr>
            <a:normAutofit/>
          </a:bodyPr>
          <a:lstStyle/>
          <a:p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美洲華語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的</a:t>
            </a:r>
            <a:r>
              <a:rPr lang="zh-CN" altLang="en-US" sz="3200" dirty="0">
                <a:solidFill>
                  <a:srgbClr val="00B050"/>
                </a:solidFill>
                <a:latin typeface="KaiTi" charset="-122"/>
                <a:ea typeface="KaiTi" charset="-122"/>
                <a:cs typeface="KaiTi" charset="-122"/>
              </a:rPr>
              <a:t>主要人物是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 友友、明明、中中、青青和程文。</a:t>
            </a:r>
            <a:endParaRPr lang="en-US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F1B8B9-D800-4044-8B36-D2CCE6DED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6B1B562-E15E-45E0-B959-CD3029C99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2271" y="3136675"/>
            <a:ext cx="9703419" cy="3219675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zh-CN" altLang="en-US" b="1" dirty="0">
                <a:latin typeface="DFKai-SB" panose="03000509000000000000" pitchFamily="65" charset="-120"/>
                <a:ea typeface="DFKai-SB" panose="03000509000000000000" pitchFamily="65" charset="-120"/>
              </a:rPr>
              <a:t>美洲華語裏的主角是友友、明明、中中、青青和程文。他們是生活在北美地區華裔孩子們的縮影。主編借由他們的角色把當地孩子們的</a:t>
            </a:r>
            <a:r>
              <a:rPr lang="zh-CN" altLang="en-US" b="1" dirty="0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KaiTi" charset="-122"/>
              </a:rPr>
              <a:t>家庭生活、人際關係、學校生活、課外活動、社區活動、課業知識和成長的</a:t>
            </a:r>
            <a:r>
              <a:rPr lang="zh-TW" altLang="en-US" b="1" dirty="0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KaiTi" charset="-122"/>
              </a:rPr>
              <a:t>心路歷程</a:t>
            </a:r>
            <a:r>
              <a:rPr lang="zh-CN" altLang="en-US" b="1" dirty="0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KaiTi" charset="-122"/>
              </a:rPr>
              <a:t>融入了每一冊的課本裏，</a:t>
            </a:r>
            <a:r>
              <a:rPr lang="zh-CN" altLang="en-US" b="1" dirty="0">
                <a:latin typeface="DFKai-SB" panose="03000509000000000000" pitchFamily="65" charset="-120"/>
                <a:ea typeface="DFKai-SB" panose="03000509000000000000" pitchFamily="65" charset="-120"/>
              </a:rPr>
              <a:t>讓他們成爲使用美洲華語孩子們的朋友，相互陪伴一起長大。</a:t>
            </a:r>
            <a:br>
              <a:rPr lang="en-US" altLang="zh-CN" b="1" dirty="0"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en-US" altLang="zh-CN" b="1" dirty="0">
                <a:latin typeface="DFKai-SB" panose="03000509000000000000" pitchFamily="65" charset="-120"/>
                <a:ea typeface="DFKai-SB" panose="03000509000000000000" pitchFamily="65" charset="-120"/>
              </a:rPr>
              <a:t>                              </a:t>
            </a:r>
            <a:r>
              <a:rPr lang="zh-CN" altLang="en-US" b="1" dirty="0">
                <a:latin typeface="DFKai-SB" panose="03000509000000000000" pitchFamily="65" charset="-120"/>
                <a:ea typeface="DFKai-SB" panose="03000509000000000000" pitchFamily="65" charset="-120"/>
              </a:rPr>
              <a:t>許笑濃</a:t>
            </a:r>
            <a:endParaRPr lang="en-US" altLang="zh-CN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b="1" dirty="0">
                <a:latin typeface="DFKai-SB" panose="03000509000000000000" pitchFamily="65" charset="-120"/>
                <a:ea typeface="DFKai-SB" panose="03000509000000000000" pitchFamily="65" charset="-120"/>
              </a:rPr>
              <a:t>美洲華語主編</a:t>
            </a:r>
            <a:r>
              <a:rPr lang="en-US" altLang="zh-CN" b="1" dirty="0">
                <a:latin typeface="DFKai-SB" panose="03000509000000000000" pitchFamily="65" charset="-120"/>
                <a:ea typeface="DFKai-SB" panose="03000509000000000000" pitchFamily="65" charset="-120"/>
              </a:rPr>
              <a:t>/</a:t>
            </a:r>
            <a:r>
              <a:rPr lang="zh-CN" altLang="en-US" b="1" dirty="0">
                <a:latin typeface="DFKai-SB" panose="03000509000000000000" pitchFamily="65" charset="-120"/>
                <a:ea typeface="DFKai-SB" panose="03000509000000000000" pitchFamily="65" charset="-120"/>
              </a:rPr>
              <a:t>作者</a:t>
            </a:r>
            <a:endParaRPr lang="en-US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7E47742-4618-457D-AABD-FCD698B8A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2317" y="1276707"/>
            <a:ext cx="1583210" cy="16422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EDDFE04-77A5-4F6E-A948-E4332DDC4D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9935" y="1213210"/>
            <a:ext cx="1661976" cy="16844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D5097B0-C624-4D80-A672-7CE58B467D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0126" y="1341536"/>
            <a:ext cx="1523836" cy="16378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9F8942-B691-4A97-90B5-0F18B71530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4518" y="1292209"/>
            <a:ext cx="1523836" cy="175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280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CC6BDB5-8BCF-4862-86A0-B29208A69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92199F-2DEF-4D88-ACF0-FA00CAB7D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56" y="1175729"/>
            <a:ext cx="5583043" cy="54803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1C63AA-4482-4F83-A04E-5A7FCDFA3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2482" y="1175729"/>
            <a:ext cx="5003899" cy="5480368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2373A5C-7125-47E9-A016-92083E7A6D3A}"/>
              </a:ext>
            </a:extLst>
          </p:cNvPr>
          <p:cNvSpPr/>
          <p:nvPr/>
        </p:nvSpPr>
        <p:spPr>
          <a:xfrm>
            <a:off x="4038600" y="379141"/>
            <a:ext cx="4514387" cy="607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/>
              <a:t>美洲華語首冊目錄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030626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7"/>
          <a:stretch/>
        </p:blipFill>
        <p:spPr bwMode="auto">
          <a:xfrm>
            <a:off x="485599" y="1305138"/>
            <a:ext cx="1220016" cy="239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87168" y="647677"/>
            <a:ext cx="92883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1CADE4"/>
              </a:buClr>
              <a:defRPr/>
            </a:pP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我的中文名字是</a:t>
            </a:r>
            <a:r>
              <a:rPr lang="zh-TW" altLang="en-US" sz="2000" dirty="0">
                <a:latin typeface="DFKai-SB" panose="03000509000000000000" pitchFamily="65" charset="-120"/>
                <a:ea typeface="DFKai-SB" panose="03000509000000000000" pitchFamily="65" charset="-120"/>
              </a:rPr>
              <a:t>林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友友</a:t>
            </a:r>
            <a:r>
              <a:rPr lang="en-US" altLang="zh-TW" sz="2000" dirty="0">
                <a:latin typeface="KaiTi" charset="-122"/>
                <a:ea typeface="KaiTi" charset="-122"/>
                <a:cs typeface="KaiTi" charset="-122"/>
              </a:rPr>
              <a:t>,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英文名字是</a:t>
            </a:r>
            <a:r>
              <a:rPr lang="en-US" altLang="zh-CN" sz="2000" dirty="0">
                <a:latin typeface="KaiTi" charset="-122"/>
                <a:ea typeface="KaiTi" charset="-122"/>
                <a:cs typeface="KaiTi" charset="-122"/>
              </a:rPr>
              <a:t>Eugene Lam,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 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我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的出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生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地是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舊金山。</a:t>
            </a:r>
            <a:r>
              <a:rPr lang="zh-CN" altLang="en-US" sz="2000" dirty="0">
                <a:latin typeface="DFKai-SB" panose="03000509000000000000" pitchFamily="65" charset="-120"/>
                <a:ea typeface="DFKai-SB" panose="03000509000000000000" pitchFamily="65" charset="-120"/>
              </a:rPr>
              <a:t>大家都習慣</a:t>
            </a:r>
            <a:r>
              <a:rPr lang="zh-TW" altLang="en-US" sz="2000" dirty="0">
                <a:latin typeface="DFKai-SB" panose="03000509000000000000" pitchFamily="65" charset="-120"/>
                <a:ea typeface="DFKai-SB" panose="03000509000000000000" pitchFamily="65" charset="-120"/>
              </a:rPr>
              <a:t>叫</a:t>
            </a:r>
            <a:r>
              <a:rPr lang="zh-CN" altLang="en-US" sz="2000" dirty="0">
                <a:latin typeface="DFKai-SB" panose="03000509000000000000" pitchFamily="65" charset="-120"/>
                <a:ea typeface="DFKai-SB" panose="03000509000000000000" pitchFamily="65" charset="-120"/>
              </a:rPr>
              <a:t>我</a:t>
            </a:r>
            <a:r>
              <a:rPr lang="zh-TW" altLang="en-US" sz="2000" dirty="0">
                <a:latin typeface="DFKai-SB" panose="03000509000000000000" pitchFamily="65" charset="-120"/>
                <a:ea typeface="DFKai-SB" panose="03000509000000000000" pitchFamily="65" charset="-120"/>
              </a:rPr>
              <a:t>友友</a:t>
            </a:r>
            <a:r>
              <a:rPr lang="zh-CN" altLang="en-US" sz="2000" dirty="0"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br>
              <a:rPr lang="en-US" altLang="zh-TW" sz="2000" dirty="0"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en-US" altLang="zh-TW" sz="2000" dirty="0">
                <a:latin typeface="KaiTi" charset="-122"/>
                <a:ea typeface="KaiTi" charset="-122"/>
                <a:cs typeface="KaiTi" charset="-122"/>
              </a:rPr>
              <a:t>150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年多前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，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我的祖先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從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中國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廣東省來美國建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鐵路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。當時中國字的發音還沒有統一， 所以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祖先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就采用廣東話“林”的發音“</a:t>
            </a:r>
            <a:r>
              <a:rPr lang="en-US" altLang="zh-CN" sz="2000" dirty="0">
                <a:latin typeface="KaiTi" charset="-122"/>
                <a:ea typeface="KaiTi" charset="-122"/>
                <a:cs typeface="KaiTi" charset="-122"/>
              </a:rPr>
              <a:t>Lam”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做爲他的英文姓。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每年的清明節</a:t>
            </a:r>
            <a:r>
              <a:rPr lang="en-US" altLang="zh-TW" sz="2000" dirty="0">
                <a:latin typeface="KaiTi" charset="-122"/>
                <a:ea typeface="KaiTi" charset="-122"/>
                <a:cs typeface="KaiTi" charset="-122"/>
              </a:rPr>
              <a:t>,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我們的家族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都會去</a:t>
            </a:r>
            <a:r>
              <a:rPr lang="en-US" altLang="zh-TW" sz="2000" dirty="0">
                <a:latin typeface="KaiTi" charset="-122"/>
                <a:ea typeface="KaiTi" charset="-122"/>
                <a:cs typeface="KaiTi" charset="-122"/>
              </a:rPr>
              <a:t>Sacramento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相聚和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掃墓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，紀念我們的先人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。我們家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是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三代同堂，我和爺爺的感情很好</a:t>
            </a:r>
            <a:r>
              <a:rPr lang="en-US" altLang="zh-TW" sz="2000" dirty="0">
                <a:latin typeface="KaiTi" charset="-122"/>
                <a:ea typeface="KaiTi" charset="-122"/>
                <a:cs typeface="KaiTi" charset="-122"/>
              </a:rPr>
              <a:t>,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外公外婆也住在附近。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我們在家講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普通話、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廣東話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和英文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。我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對美食很有興趣，我特别爱吃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冰淇淋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和奶茶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。</a:t>
            </a:r>
            <a:endParaRPr lang="en-US" altLang="zh-CN" sz="2000" dirty="0">
              <a:latin typeface="KaiTi" charset="-122"/>
              <a:ea typeface="KaiTi" charset="-122"/>
              <a:cs typeface="KaiTi" charset="-122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1FBA55-B33C-42BB-8202-EC8392346B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5286" y="4803821"/>
            <a:ext cx="1585929" cy="122626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1914622-0F41-4A36-8038-84043A3CCD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8603" y="3053735"/>
            <a:ext cx="1470496" cy="14781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957049-55EA-4D57-A6B5-46F92FE8B3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7692" y="3014104"/>
            <a:ext cx="1585928" cy="161489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422B3CC-C23C-44A7-A416-1E0A0C0C89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789" y="4158183"/>
            <a:ext cx="1141543" cy="1999913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89F2CB4-25EE-4F78-A633-5BDEB02B7AFB}"/>
              </a:ext>
            </a:extLst>
          </p:cNvPr>
          <p:cNvSpPr/>
          <p:nvPr/>
        </p:nvSpPr>
        <p:spPr>
          <a:xfrm>
            <a:off x="416488" y="294656"/>
            <a:ext cx="207068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這是友友的</a:t>
            </a:r>
            <a:r>
              <a:rPr lang="zh-TW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自我介紹</a:t>
            </a:r>
            <a:endParaRPr lang="en-US" sz="2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21285A-66ED-4E0B-8A2D-A2D639D7D8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98638" y="3037166"/>
            <a:ext cx="1988739" cy="16605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3E22D0-6092-4D17-A4FF-7E427CAB97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03712" y="4897972"/>
            <a:ext cx="2231386" cy="1429358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F696D5-8D50-43CE-82B2-9DBB8D62B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96F610-AF30-4D00-B760-6C12ED024C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82559" y="4777413"/>
            <a:ext cx="1635704" cy="14789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81F077E-1CA5-4664-B282-0D5E5D0E81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52547" y="3064616"/>
            <a:ext cx="1560782" cy="15607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1CC69E-50B7-4C83-9BBF-B0748C6282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67051" y="4697704"/>
            <a:ext cx="1684868" cy="13604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43253B-D98C-4F43-857C-7D1A564FE1B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33459" y="3335867"/>
            <a:ext cx="1034923" cy="135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2755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52"/>
          <a:stretch/>
        </p:blipFill>
        <p:spPr bwMode="auto">
          <a:xfrm>
            <a:off x="1968626" y="1131021"/>
            <a:ext cx="2257372" cy="2835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367807" y="548681"/>
            <a:ext cx="728083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1CADE4"/>
              </a:buClr>
              <a:defRPr/>
            </a:pP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我的中文名字是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言立明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，英文名字是 </a:t>
            </a:r>
            <a:r>
              <a:rPr lang="en-US" altLang="zh-CN" sz="2000" dirty="0">
                <a:latin typeface="KaiTi" charset="-122"/>
                <a:ea typeface="KaiTi" charset="-122"/>
                <a:cs typeface="KaiTi" charset="-122"/>
              </a:rPr>
              <a:t>Li-</a:t>
            </a:r>
            <a:r>
              <a:rPr lang="en-US" altLang="zh-CN" sz="2000" dirty="0" err="1">
                <a:latin typeface="KaiTi" charset="-122"/>
                <a:ea typeface="KaiTi" charset="-122"/>
                <a:cs typeface="KaiTi" charset="-122"/>
              </a:rPr>
              <a:t>ming</a:t>
            </a:r>
            <a:r>
              <a:rPr lang="en-US" altLang="zh-CN" sz="2000" dirty="0">
                <a:latin typeface="KaiTi" charset="-122"/>
                <a:ea typeface="KaiTi" charset="-122"/>
                <a:cs typeface="KaiTi" charset="-122"/>
              </a:rPr>
              <a:t> Yan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，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我生在洛杉磯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。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大家都叫我明明 。我媽媽是大學畢業以後來休斯頓做研究，在那裡認識我爸爸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然後就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結婚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了。我有一個姐姐，我們的感情很好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。我的奶奶跟姑姑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和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姑父一家人住在紐約，每年感恩節我們都會去看望他們。因為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有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奶奶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同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住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，所以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表姊和表弟的中文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比我和姐姐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講得流利。我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的寵物是</a:t>
            </a:r>
            <a:r>
              <a:rPr lang="en-US" altLang="zh-TW" sz="2000" dirty="0">
                <a:latin typeface="KaiTi" charset="-122"/>
                <a:ea typeface="KaiTi" charset="-122"/>
                <a:cs typeface="KaiTi" charset="-122"/>
              </a:rPr>
              <a:t>Lemonade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，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他是一隻</a:t>
            </a:r>
            <a:r>
              <a:rPr lang="zh-TW" altLang="en-US" sz="2000" dirty="0">
                <a:latin typeface="KaiTi" charset="-122"/>
                <a:ea typeface="KaiTi" charset="-122"/>
                <a:cs typeface="KaiTi" charset="-122"/>
              </a:rPr>
              <a:t>鸚鵡</a:t>
            </a:r>
            <a:r>
              <a:rPr lang="zh-CN" altLang="en-US" sz="2000" dirty="0">
                <a:latin typeface="KaiTi" charset="-122"/>
                <a:ea typeface="KaiTi" charset="-122"/>
                <a:cs typeface="KaiTi" charset="-122"/>
              </a:rPr>
              <a:t>，是我自己存錢和賣檸檬汁買來的。</a:t>
            </a:r>
            <a:endParaRPr lang="en-US" altLang="zh-CN" sz="2000" dirty="0">
              <a:latin typeface="KaiTi" charset="-122"/>
              <a:ea typeface="KaiTi" charset="-122"/>
              <a:cs typeface="KaiTi" charset="-122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59C1B6-DE64-4077-81A7-454E191B5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8386" y="2987372"/>
            <a:ext cx="1942855" cy="17138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F55E17-9671-40C7-B36F-2E660BBE34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7609" y="3939713"/>
            <a:ext cx="2257372" cy="246748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BA24539-7A83-48BE-B065-0C193BF0D3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5786" y="3374281"/>
            <a:ext cx="1942855" cy="2653788"/>
          </a:xfrm>
          <a:prstGeom prst="rect">
            <a:avLst/>
          </a:prstGeom>
        </p:spPr>
      </p:pic>
      <p:pic>
        <p:nvPicPr>
          <p:cNvPr id="6" name="圖片 3">
            <a:extLst>
              <a:ext uri="{FF2B5EF4-FFF2-40B4-BE49-F238E27FC236}">
                <a16:creationId xmlns:a16="http://schemas.microsoft.com/office/drawing/2014/main" id="{4A13F45A-9182-439F-9288-0A06105B6E52}"/>
              </a:ext>
            </a:extLst>
          </p:cNvPr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363" y="4893097"/>
            <a:ext cx="2420878" cy="1713803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78D4371-6711-4C76-B76C-E3698B7120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84860" y="3626356"/>
            <a:ext cx="1670917" cy="177906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596AA3-25F3-4A54-B052-AC35FC8E9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9329FE7-5F34-47C6-94B2-11AC74F85B11}"/>
              </a:ext>
            </a:extLst>
          </p:cNvPr>
          <p:cNvSpPr/>
          <p:nvPr/>
        </p:nvSpPr>
        <p:spPr>
          <a:xfrm>
            <a:off x="416487" y="294656"/>
            <a:ext cx="203678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這是明明的</a:t>
            </a:r>
            <a:r>
              <a:rPr lang="zh-TW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自我介紹</a:t>
            </a:r>
            <a:endParaRPr lang="en-US" sz="2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536493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3">
            <a:extLst>
              <a:ext uri="{FF2B5EF4-FFF2-40B4-BE49-F238E27FC236}">
                <a16:creationId xmlns:a16="http://schemas.microsoft.com/office/drawing/2014/main" id="{177F92D5-375B-4784-A0C6-B64D2F1C2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55" y="5445224"/>
            <a:ext cx="992645" cy="558363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53" r="18199"/>
          <a:stretch/>
        </p:blipFill>
        <p:spPr bwMode="auto">
          <a:xfrm>
            <a:off x="96320" y="1437107"/>
            <a:ext cx="2223124" cy="3660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352589" y="329950"/>
            <a:ext cx="813667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1CADE4"/>
              </a:buClr>
              <a:defRPr/>
            </a:pPr>
            <a:r>
              <a:rPr lang="zh-TW" altLang="en-US" sz="2400" dirty="0">
                <a:latin typeface="KaiTi" charset="-122"/>
                <a:ea typeface="KaiTi" charset="-122"/>
                <a:cs typeface="KaiTi" charset="-122"/>
              </a:rPr>
              <a:t>我的中文名字是石青</a:t>
            </a:r>
            <a:r>
              <a:rPr lang="en-US" altLang="zh-TW" sz="2400" dirty="0">
                <a:latin typeface="KaiTi" charset="-122"/>
                <a:ea typeface="KaiTi" charset="-122"/>
                <a:cs typeface="KaiTi" charset="-122"/>
              </a:rPr>
              <a:t>,</a:t>
            </a:r>
            <a:r>
              <a:rPr lang="zh-CN" altLang="en-US" sz="2400" dirty="0">
                <a:latin typeface="KaiTi" charset="-122"/>
                <a:ea typeface="KaiTi" charset="-122"/>
                <a:cs typeface="KaiTi" charset="-122"/>
              </a:rPr>
              <a:t>我的英文名字是</a:t>
            </a:r>
            <a:r>
              <a:rPr lang="en-US" altLang="zh-CN" sz="2400" dirty="0">
                <a:latin typeface="KaiTi" charset="-122"/>
                <a:ea typeface="KaiTi" charset="-122"/>
                <a:cs typeface="KaiTi" charset="-122"/>
              </a:rPr>
              <a:t>Jenny Martin,</a:t>
            </a:r>
            <a:r>
              <a:rPr lang="zh-TW" altLang="en-US" sz="2400" dirty="0">
                <a:latin typeface="KaiTi" charset="-122"/>
                <a:ea typeface="KaiTi" charset="-122"/>
                <a:cs typeface="KaiTi" charset="-122"/>
              </a:rPr>
              <a:t> </a:t>
            </a:r>
            <a:r>
              <a:rPr lang="zh-CN" altLang="en-US" sz="2400" dirty="0">
                <a:latin typeface="KaiTi" charset="-122"/>
                <a:ea typeface="KaiTi" charset="-122"/>
                <a:cs typeface="KaiTi" charset="-122"/>
              </a:rPr>
              <a:t> </a:t>
            </a:r>
            <a:r>
              <a:rPr lang="zh-TW" altLang="en-US" sz="2400" dirty="0">
                <a:latin typeface="KaiTi" charset="-122"/>
                <a:ea typeface="KaiTi" charset="-122"/>
                <a:cs typeface="KaiTi" charset="-122"/>
              </a:rPr>
              <a:t>大家都叫我青青。</a:t>
            </a:r>
            <a:r>
              <a:rPr lang="zh-CN" altLang="en-US" sz="2400" dirty="0">
                <a:latin typeface="KaiTi" charset="-122"/>
                <a:ea typeface="KaiTi" charset="-122"/>
                <a:cs typeface="KaiTi" charset="-122"/>
              </a:rPr>
              <a:t>我爸爸姓</a:t>
            </a:r>
            <a:r>
              <a:rPr lang="en-US" altLang="zh-CN" sz="2400" dirty="0">
                <a:latin typeface="KaiTi" charset="-122"/>
                <a:ea typeface="KaiTi" charset="-122"/>
                <a:cs typeface="KaiTi" charset="-122"/>
              </a:rPr>
              <a:t>Martin</a:t>
            </a:r>
            <a:r>
              <a:rPr lang="zh-CN" altLang="en-US" sz="2400" dirty="0">
                <a:latin typeface="KaiTi" charset="-122"/>
                <a:ea typeface="KaiTi" charset="-122"/>
                <a:cs typeface="KaiTi" charset="-122"/>
              </a:rPr>
              <a:t>，我媽媽姓石，看我的姓就知道我是法國</a:t>
            </a:r>
            <a:r>
              <a:rPr lang="en-US" altLang="zh-CN" sz="2400" dirty="0">
                <a:latin typeface="KaiTi" charset="-122"/>
                <a:ea typeface="KaiTi" charset="-122"/>
                <a:cs typeface="KaiTi" charset="-122"/>
              </a:rPr>
              <a:t>Martin </a:t>
            </a:r>
            <a:r>
              <a:rPr lang="zh-CN" altLang="en-US" sz="2400" dirty="0">
                <a:latin typeface="KaiTi" charset="-122"/>
                <a:ea typeface="KaiTi" charset="-122"/>
                <a:cs typeface="KaiTi" charset="-122"/>
              </a:rPr>
              <a:t>家族和中國“</a:t>
            </a:r>
            <a:r>
              <a:rPr lang="zh-TW" altLang="en-US" sz="2400" dirty="0">
                <a:latin typeface="KaiTi" charset="-122"/>
                <a:ea typeface="KaiTi" charset="-122"/>
                <a:cs typeface="KaiTi" charset="-122"/>
              </a:rPr>
              <a:t>石</a:t>
            </a:r>
            <a:r>
              <a:rPr lang="zh-CN" altLang="en-US" sz="2400" dirty="0">
                <a:latin typeface="KaiTi" charset="-122"/>
                <a:ea typeface="KaiTi" charset="-122"/>
                <a:cs typeface="KaiTi" charset="-122"/>
              </a:rPr>
              <a:t>”姓家族的後代</a:t>
            </a:r>
            <a:r>
              <a:rPr lang="en-US" altLang="zh-CN" sz="2400" dirty="0">
                <a:latin typeface="KaiTi" charset="-122"/>
                <a:ea typeface="KaiTi" charset="-122"/>
                <a:cs typeface="KaiTi" charset="-122"/>
              </a:rPr>
              <a:t> </a:t>
            </a:r>
            <a:r>
              <a:rPr lang="zh-TW" altLang="en-US" sz="2400" dirty="0">
                <a:latin typeface="KaiTi" charset="-122"/>
                <a:ea typeface="KaiTi" charset="-122"/>
                <a:cs typeface="KaiTi" charset="-122"/>
              </a:rPr>
              <a:t>。</a:t>
            </a:r>
            <a:r>
              <a:rPr lang="zh-CN" altLang="en-US" sz="2400" dirty="0">
                <a:latin typeface="KaiTi" charset="-122"/>
                <a:ea typeface="KaiTi" charset="-122"/>
                <a:cs typeface="KaiTi" charset="-122"/>
              </a:rPr>
              <a:t>爸爸和媽媽是在大學裏認識的，第一次見面就把媽媽嚇跑了！</a:t>
            </a:r>
            <a:endParaRPr lang="en-US" altLang="zh-TW" sz="2400" dirty="0">
              <a:latin typeface="KaiTi" charset="-122"/>
              <a:ea typeface="KaiTi" charset="-122"/>
              <a:cs typeface="KaiTi" charset="-122"/>
            </a:endParaRPr>
          </a:p>
          <a:p>
            <a:pPr>
              <a:buClr>
                <a:srgbClr val="1CADE4"/>
              </a:buClr>
              <a:defRPr/>
            </a:pPr>
            <a:r>
              <a:rPr lang="zh-CN" altLang="en-US" sz="2400" dirty="0">
                <a:latin typeface="KaiTi" charset="-122"/>
                <a:ea typeface="KaiTi" charset="-122"/>
                <a:cs typeface="KaiTi" charset="-122"/>
              </a:rPr>
              <a:t>我</a:t>
            </a:r>
            <a:r>
              <a:rPr lang="zh-TW" altLang="en-US" sz="2400" dirty="0">
                <a:latin typeface="KaiTi" charset="-122"/>
                <a:ea typeface="KaiTi" charset="-122"/>
                <a:cs typeface="KaiTi" charset="-122"/>
              </a:rPr>
              <a:t>爸爸會說</a:t>
            </a:r>
            <a:r>
              <a:rPr lang="zh-CN" altLang="en-US" sz="2400" dirty="0">
                <a:latin typeface="KaiTi" charset="-122"/>
                <a:ea typeface="KaiTi" charset="-122"/>
                <a:cs typeface="KaiTi" charset="-122"/>
              </a:rPr>
              <a:t>四種語言：</a:t>
            </a:r>
            <a:r>
              <a:rPr lang="zh-TW" altLang="en-US" sz="2400" dirty="0">
                <a:latin typeface="KaiTi" charset="-122"/>
                <a:ea typeface="KaiTi" charset="-122"/>
                <a:cs typeface="KaiTi" charset="-122"/>
              </a:rPr>
              <a:t>英文</a:t>
            </a:r>
            <a:r>
              <a:rPr lang="zh-CN" altLang="en-US" sz="2400" dirty="0">
                <a:latin typeface="KaiTi" charset="-122"/>
                <a:ea typeface="KaiTi" charset="-122"/>
                <a:cs typeface="KaiTi" charset="-122"/>
              </a:rPr>
              <a:t>、</a:t>
            </a:r>
            <a:r>
              <a:rPr lang="zh-TW" altLang="en-US" sz="2400" dirty="0">
                <a:latin typeface="KaiTi" charset="-122"/>
                <a:ea typeface="KaiTi" charset="-122"/>
                <a:cs typeface="KaiTi" charset="-122"/>
              </a:rPr>
              <a:t>法文</a:t>
            </a:r>
            <a:r>
              <a:rPr lang="zh-CN" altLang="en-US" sz="2400" dirty="0">
                <a:latin typeface="KaiTi" charset="-122"/>
                <a:ea typeface="KaiTi" charset="-122"/>
                <a:cs typeface="KaiTi" charset="-122"/>
              </a:rPr>
              <a:t>、</a:t>
            </a:r>
            <a:r>
              <a:rPr lang="zh-TW" altLang="en-US" sz="2400" dirty="0">
                <a:latin typeface="KaiTi" charset="-122"/>
                <a:ea typeface="KaiTi" charset="-122"/>
                <a:cs typeface="KaiTi" charset="-122"/>
              </a:rPr>
              <a:t>西班牙文</a:t>
            </a:r>
            <a:r>
              <a:rPr lang="zh-CN" altLang="en-US" sz="2400" dirty="0">
                <a:latin typeface="KaiTi" charset="-122"/>
                <a:ea typeface="KaiTi" charset="-122"/>
                <a:cs typeface="KaiTi" charset="-122"/>
              </a:rPr>
              <a:t>和中文。由於媽媽堅持我們在家都要説中文，所以爸爸的中文進步得很快。爸爸很幽默，我的朋友都很喜歡他。我們全家的共同愛好是聊天、看書和露營。</a:t>
            </a:r>
          </a:p>
        </p:txBody>
      </p:sp>
      <p:pic>
        <p:nvPicPr>
          <p:cNvPr id="6" name="圖片 3">
            <a:extLst>
              <a:ext uri="{FF2B5EF4-FFF2-40B4-BE49-F238E27FC236}">
                <a16:creationId xmlns:a16="http://schemas.microsoft.com/office/drawing/2014/main" id="{468FEB86-0FD5-4B83-9E3E-4EBD08629B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497" y="4265824"/>
            <a:ext cx="2253415" cy="2128185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AB4574-FA13-421D-8250-8299AF6F75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9873" y="4165600"/>
            <a:ext cx="2748920" cy="23286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823472C-25E9-481F-92B5-9361AB8A8B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535" y="4737390"/>
            <a:ext cx="2223123" cy="14156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3F57EE-44C0-4C4E-BB6F-1456A7673F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1820" y="3671801"/>
            <a:ext cx="2343270" cy="2851297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32AC48-8D0A-4A70-A069-5A4D58331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4E549FB-893B-4AA8-8C41-80F4EA643267}"/>
              </a:ext>
            </a:extLst>
          </p:cNvPr>
          <p:cNvSpPr/>
          <p:nvPr/>
        </p:nvSpPr>
        <p:spPr>
          <a:xfrm>
            <a:off x="416487" y="294656"/>
            <a:ext cx="199217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這是青青的</a:t>
            </a:r>
            <a:r>
              <a:rPr lang="zh-TW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自我介紹</a:t>
            </a:r>
            <a:endParaRPr lang="en-US" sz="2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70811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3">
            <a:extLst>
              <a:ext uri="{FF2B5EF4-FFF2-40B4-BE49-F238E27FC236}">
                <a16:creationId xmlns:a16="http://schemas.microsoft.com/office/drawing/2014/main" id="{177F92D5-375B-4784-A0C6-B64D2F1C2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298" y="5157192"/>
            <a:ext cx="1504702" cy="84639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0" r="45615"/>
          <a:stretch/>
        </p:blipFill>
        <p:spPr bwMode="auto">
          <a:xfrm>
            <a:off x="719050" y="908376"/>
            <a:ext cx="2398192" cy="375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53387" y="462482"/>
            <a:ext cx="815121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1CADE4"/>
              </a:buClr>
              <a:defRPr/>
            </a:pPr>
            <a:r>
              <a:rPr lang="zh-CN" altLang="en-US" sz="2400" dirty="0">
                <a:latin typeface="KaiTi" charset="-122"/>
                <a:ea typeface="KaiTi" charset="-122"/>
                <a:cs typeface="KaiTi" charset="-122"/>
              </a:rPr>
              <a:t>我的</a:t>
            </a:r>
            <a:r>
              <a:rPr lang="zh-CN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中文名字</a:t>
            </a:r>
            <a:r>
              <a:rPr lang="zh-TW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是江禾中</a:t>
            </a:r>
            <a:r>
              <a:rPr lang="en-US" altLang="zh-TW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,</a:t>
            </a:r>
            <a:r>
              <a:rPr lang="zh-CN" altLang="en-US" sz="2400" dirty="0">
                <a:latin typeface="KaiTi" charset="-122"/>
                <a:ea typeface="KaiTi" charset="-122"/>
                <a:cs typeface="KaiTi" charset="-122"/>
              </a:rPr>
              <a:t>英文名字是</a:t>
            </a:r>
            <a:r>
              <a:rPr lang="en-US" altLang="zh-CN" sz="2400" dirty="0">
                <a:latin typeface="KaiTi" charset="-122"/>
                <a:ea typeface="KaiTi" charset="-122"/>
                <a:cs typeface="KaiTi" charset="-122"/>
              </a:rPr>
              <a:t>John Jiang, </a:t>
            </a:r>
            <a:r>
              <a:rPr lang="zh-TW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大家都叫我中中</a:t>
            </a:r>
            <a:r>
              <a:rPr lang="zh-CN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。</a:t>
            </a:r>
            <a:r>
              <a:rPr lang="zh-TW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我</a:t>
            </a:r>
            <a:r>
              <a:rPr lang="zh-CN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有一個哥哥，哥哥和我都在</a:t>
            </a:r>
            <a:r>
              <a:rPr lang="zh-TW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華盛頓</a:t>
            </a:r>
            <a:r>
              <a:rPr lang="en-US" altLang="zh-CN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DC</a:t>
            </a:r>
            <a:r>
              <a:rPr lang="zh-CN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出生的</a:t>
            </a:r>
            <a:r>
              <a:rPr lang="zh-TW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。</a:t>
            </a:r>
            <a:endParaRPr lang="en-US" altLang="zh-TW" sz="2400" dirty="0">
              <a:latin typeface="Arial Narrow" panose="020B0606020202030204" pitchFamily="34" charset="0"/>
              <a:ea typeface="KaiTi" charset="-122"/>
              <a:cs typeface="KaiTi" charset="-122"/>
            </a:endParaRPr>
          </a:p>
          <a:p>
            <a:pPr>
              <a:buClr>
                <a:srgbClr val="1CADE4"/>
              </a:buClr>
              <a:defRPr/>
            </a:pPr>
            <a:r>
              <a:rPr lang="zh-TW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爸爸和媽媽是大學畢業以後</a:t>
            </a:r>
            <a:r>
              <a:rPr lang="zh-CN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才</a:t>
            </a:r>
            <a:r>
              <a:rPr lang="zh-TW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來美國的</a:t>
            </a:r>
            <a:r>
              <a:rPr lang="zh-CN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，他們</a:t>
            </a:r>
            <a:r>
              <a:rPr lang="zh-TW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的普通話說得又標準又好聽</a:t>
            </a:r>
            <a:r>
              <a:rPr lang="zh-CN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，我和哥哥從小就養成互相說中文的習慣，我們也常看中文視頻，還會唱中國流行歌曲。暑假期間不論去中國大陸、台灣、香港旅游都很自如。我的</a:t>
            </a:r>
            <a:r>
              <a:rPr lang="zh-TW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叔叔</a:t>
            </a:r>
            <a:r>
              <a:rPr lang="zh-CN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是運動員，他</a:t>
            </a:r>
            <a:r>
              <a:rPr lang="zh-TW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教我和哥哥打棒球，我</a:t>
            </a:r>
            <a:r>
              <a:rPr lang="zh-CN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和哥哥</a:t>
            </a:r>
            <a:r>
              <a:rPr lang="zh-TW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都</a:t>
            </a:r>
            <a:r>
              <a:rPr lang="zh-CN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是</a:t>
            </a:r>
            <a:r>
              <a:rPr lang="zh-TW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學校的棒球隊隊員。 </a:t>
            </a:r>
            <a:endParaRPr lang="en-US" altLang="zh-CN" sz="2400" dirty="0">
              <a:latin typeface="KaiTi" charset="-122"/>
              <a:ea typeface="KaiTi" charset="-122"/>
              <a:cs typeface="KaiTi" charset="-12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1C292D-A6FD-4F2C-94F4-8D54543831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6117" y="4850128"/>
            <a:ext cx="1950736" cy="16587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E5DD40-1DCF-44B5-A661-A2DBCFC1DC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2304" y="3086495"/>
            <a:ext cx="2398192" cy="17636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C3E1DC-E35E-4546-8C11-D9484E04BB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1418" y="4841668"/>
            <a:ext cx="2156771" cy="18209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5C4687-5C77-4200-BFED-8C51AF8D52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3815" y="3393559"/>
            <a:ext cx="1727491" cy="17636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DF0C47-65B4-49D5-A167-6229929643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06695" y="4507512"/>
            <a:ext cx="1446692" cy="18182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8102DF-0F17-48E8-BF00-4FB6CB1386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1306" y="4426227"/>
            <a:ext cx="2453893" cy="2308322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4487DFC-B61B-41C2-BAD3-9FA3371AE139}"/>
              </a:ext>
            </a:extLst>
          </p:cNvPr>
          <p:cNvSpPr/>
          <p:nvPr/>
        </p:nvSpPr>
        <p:spPr>
          <a:xfrm>
            <a:off x="968425" y="283794"/>
            <a:ext cx="195319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這是中中的</a:t>
            </a:r>
            <a:r>
              <a:rPr lang="zh-TW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自我介紹</a:t>
            </a:r>
            <a:endParaRPr lang="en-US" sz="2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519061B-64A4-4748-A085-49A337F3E9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02232" y="3378668"/>
            <a:ext cx="2142696" cy="1393729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FC48E87-532D-49D1-A365-7B25666E8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0916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43EC82-50A6-4761-A958-36C4C38CE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220" y="1496953"/>
            <a:ext cx="1444132" cy="178887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85533" y="707937"/>
            <a:ext cx="905970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1CADE4"/>
              </a:buClr>
              <a:defRPr/>
            </a:pPr>
            <a:r>
              <a:rPr lang="zh-CN" altLang="en-US" sz="2400" dirty="0">
                <a:latin typeface="KaiTi" charset="-122"/>
                <a:ea typeface="KaiTi" charset="-122"/>
                <a:cs typeface="KaiTi" charset="-122"/>
              </a:rPr>
              <a:t>我的中文名字是</a:t>
            </a:r>
            <a:r>
              <a:rPr lang="zh-TW" altLang="en-US" sz="2400" dirty="0">
                <a:latin typeface="KaiTi" charset="-122"/>
                <a:ea typeface="KaiTi" charset="-122"/>
                <a:cs typeface="KaiTi" charset="-122"/>
              </a:rPr>
              <a:t>程文</a:t>
            </a:r>
            <a:r>
              <a:rPr lang="zh-CN" altLang="en-US" sz="2400" dirty="0">
                <a:latin typeface="KaiTi" charset="-122"/>
                <a:ea typeface="KaiTi" charset="-122"/>
                <a:cs typeface="KaiTi" charset="-122"/>
              </a:rPr>
              <a:t>，英文名字是</a:t>
            </a:r>
            <a:r>
              <a:rPr lang="en-US" altLang="zh-CN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Wendy Cheng</a:t>
            </a:r>
            <a:r>
              <a:rPr lang="zh-CN" altLang="en-US" sz="2400" dirty="0">
                <a:latin typeface="Arial Narrow" panose="020B0606020202030204" pitchFamily="34" charset="0"/>
                <a:ea typeface="KaiTi" charset="-122"/>
                <a:cs typeface="KaiTi" charset="-122"/>
              </a:rPr>
              <a:t>，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我生在邁阿密。我的童年生活很快樂</a:t>
            </a:r>
            <a:r>
              <a:rPr lang="zh-CN" altLang="en-US" sz="2200" dirty="0">
                <a:latin typeface="KaiTi" charset="-122"/>
                <a:ea typeface="KaiTi" charset="-122"/>
                <a:cs typeface="KaiTi" charset="-122"/>
              </a:rPr>
              <a:t>，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但是十歲那年</a:t>
            </a:r>
            <a:r>
              <a:rPr lang="en-US" altLang="zh-TW" sz="2200" dirty="0">
                <a:latin typeface="KaiTi" charset="-122"/>
                <a:ea typeface="KaiTi" charset="-122"/>
                <a:cs typeface="KaiTi" charset="-122"/>
              </a:rPr>
              <a:t>,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爸爸去世了</a:t>
            </a:r>
            <a:r>
              <a:rPr lang="en-US" altLang="zh-TW" sz="2200" dirty="0">
                <a:latin typeface="KaiTi" charset="-122"/>
                <a:ea typeface="KaiTi" charset="-122"/>
                <a:cs typeface="KaiTi" charset="-122"/>
              </a:rPr>
              <a:t>,</a:t>
            </a:r>
            <a:r>
              <a:rPr lang="zh-CN" altLang="en-US" sz="2200" dirty="0">
                <a:latin typeface="KaiTi" charset="-122"/>
                <a:ea typeface="KaiTi" charset="-122"/>
                <a:cs typeface="KaiTi" charset="-122"/>
              </a:rPr>
              <a:t> 媽媽和我相依爲命。不久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媽媽換工作</a:t>
            </a:r>
            <a:r>
              <a:rPr lang="en-US" altLang="zh-TW" sz="2200" dirty="0">
                <a:latin typeface="KaiTi" charset="-122"/>
                <a:ea typeface="KaiTi" charset="-122"/>
                <a:cs typeface="KaiTi" charset="-122"/>
              </a:rPr>
              <a:t>,</a:t>
            </a:r>
            <a:r>
              <a:rPr lang="zh-CN" altLang="en-US" sz="2200" dirty="0">
                <a:latin typeface="KaiTi" charset="-122"/>
                <a:ea typeface="KaiTi" charset="-122"/>
                <a:cs typeface="KaiTi" charset="-122"/>
              </a:rPr>
              <a:t>賣了鋼琴，我們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搬</a:t>
            </a:r>
            <a:r>
              <a:rPr lang="zh-CN" altLang="en-US" sz="2200" dirty="0">
                <a:latin typeface="KaiTi" charset="-122"/>
                <a:ea typeface="KaiTi" charset="-122"/>
                <a:cs typeface="KaiTi" charset="-122"/>
              </a:rPr>
              <a:t>到了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園林市</a:t>
            </a:r>
            <a:r>
              <a:rPr lang="zh-CN" altLang="en-US" sz="2200" dirty="0">
                <a:latin typeface="KaiTi" charset="-122"/>
                <a:ea typeface="KaiTi" charset="-122"/>
                <a:cs typeface="KaiTi" charset="-122"/>
              </a:rPr>
              <a:t>。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我很幸運</a:t>
            </a:r>
            <a:r>
              <a:rPr lang="zh-CN" altLang="en-US" sz="2200" dirty="0">
                <a:latin typeface="KaiTi" charset="-122"/>
                <a:ea typeface="KaiTi" charset="-122"/>
                <a:cs typeface="KaiTi" charset="-122"/>
              </a:rPr>
              <a:t>被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學校的交響樂團</a:t>
            </a:r>
            <a:r>
              <a:rPr lang="zh-CN" altLang="en-US" sz="2200" dirty="0">
                <a:latin typeface="KaiTi" charset="-122"/>
                <a:ea typeface="KaiTi" charset="-122"/>
                <a:cs typeface="KaiTi" charset="-122"/>
              </a:rPr>
              <a:t>錄取，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同時交到了許多好朋友</a:t>
            </a:r>
            <a:r>
              <a:rPr lang="zh-CN" altLang="en-US" sz="2200" dirty="0">
                <a:latin typeface="KaiTi" charset="-122"/>
                <a:ea typeface="KaiTi" charset="-122"/>
                <a:cs typeface="KaiTi" charset="-122"/>
              </a:rPr>
              <a:t>。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八年級的暑假</a:t>
            </a:r>
            <a:r>
              <a:rPr lang="en-US" altLang="zh-TW" sz="2200" dirty="0">
                <a:latin typeface="KaiTi" charset="-122"/>
                <a:ea typeface="KaiTi" charset="-122"/>
                <a:cs typeface="KaiTi" charset="-122"/>
              </a:rPr>
              <a:t>, 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媽媽</a:t>
            </a:r>
            <a:r>
              <a:rPr lang="zh-CN" altLang="en-US" sz="2200" dirty="0">
                <a:latin typeface="KaiTi" charset="-122"/>
                <a:ea typeface="KaiTi" charset="-122"/>
                <a:cs typeface="KaiTi" charset="-122"/>
              </a:rPr>
              <a:t>被公司調去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上海工作兩年，於是我</a:t>
            </a:r>
            <a:r>
              <a:rPr lang="zh-CN" altLang="en-US" sz="2200" dirty="0">
                <a:latin typeface="KaiTi" charset="-122"/>
                <a:ea typeface="KaiTi" charset="-122"/>
                <a:cs typeface="KaiTi" charset="-122"/>
              </a:rPr>
              <a:t>進入了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上海的美國國際學校。</a:t>
            </a:r>
            <a:r>
              <a:rPr lang="zh-CN" altLang="en-US" sz="2200" dirty="0">
                <a:latin typeface="KaiTi" charset="-122"/>
                <a:ea typeface="KaiTi" charset="-122"/>
                <a:cs typeface="KaiTi" charset="-122"/>
              </a:rPr>
              <a:t>雖然我很不願意離開我的好朋友，但是能在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上海</a:t>
            </a:r>
            <a:r>
              <a:rPr lang="zh-CN" altLang="en-US" sz="2200" dirty="0">
                <a:latin typeface="KaiTi" charset="-122"/>
                <a:ea typeface="KaiTi" charset="-122"/>
                <a:cs typeface="KaiTi" charset="-122"/>
              </a:rPr>
              <a:t>住兩年，有機會融入中國人的生活環境、參觀歷史文物和名勝古跡是很難得的機會。今年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寒假</a:t>
            </a:r>
            <a:r>
              <a:rPr lang="zh-CN" altLang="en-US" sz="2200" dirty="0">
                <a:latin typeface="KaiTi" charset="-122"/>
                <a:ea typeface="KaiTi" charset="-122"/>
                <a:cs typeface="KaiTi" charset="-122"/>
              </a:rPr>
              <a:t>我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回台灣過農曆新年</a:t>
            </a:r>
            <a:r>
              <a:rPr lang="en-US" altLang="zh-TW" sz="2200" dirty="0">
                <a:latin typeface="KaiTi" charset="-122"/>
                <a:ea typeface="KaiTi" charset="-122"/>
                <a:cs typeface="KaiTi" charset="-122"/>
              </a:rPr>
              <a:t>,</a:t>
            </a:r>
            <a:r>
              <a:rPr lang="zh-CN" altLang="en-US" sz="2200" dirty="0">
                <a:latin typeface="KaiTi" charset="-122"/>
                <a:ea typeface="KaiTi" charset="-122"/>
                <a:cs typeface="KaiTi" charset="-122"/>
              </a:rPr>
              <a:t>然後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去南京</a:t>
            </a:r>
            <a:r>
              <a:rPr lang="zh-CN" altLang="en-US" sz="2200" dirty="0">
                <a:latin typeface="KaiTi" charset="-122"/>
                <a:ea typeface="KaiTi" charset="-122"/>
                <a:cs typeface="KaiTi" charset="-122"/>
              </a:rPr>
              <a:t>過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元宵節看花燈</a:t>
            </a:r>
            <a:r>
              <a:rPr lang="en-US" altLang="zh-TW" sz="2200" dirty="0">
                <a:latin typeface="KaiTi" charset="-122"/>
                <a:ea typeface="KaiTi" charset="-122"/>
                <a:cs typeface="KaiTi" charset="-122"/>
              </a:rPr>
              <a:t>,</a:t>
            </a:r>
            <a:r>
              <a:rPr lang="zh-TW" altLang="en-US" sz="2200" dirty="0">
                <a:latin typeface="KaiTi" charset="-122"/>
                <a:ea typeface="KaiTi" charset="-122"/>
                <a:cs typeface="KaiTi" charset="-122"/>
              </a:rPr>
              <a:t>參觀南京大屠殺紀念館和看京劇白蛇傳</a:t>
            </a:r>
            <a:r>
              <a:rPr lang="zh-CN" altLang="en-US" sz="2200" dirty="0">
                <a:latin typeface="KaiTi" charset="-122"/>
                <a:ea typeface="KaiTi" charset="-122"/>
                <a:cs typeface="KaiTi" charset="-122"/>
              </a:rPr>
              <a:t>。我和美國的同學經常用互聯網聊天，分享生活中的點點滴滴，十分快樂。我的興趣是旅游和拉小提琴。</a:t>
            </a:r>
            <a:endParaRPr lang="en-US" sz="2200" dirty="0">
              <a:latin typeface="KaiTi" charset="-122"/>
              <a:ea typeface="KaiTi" charset="-122"/>
              <a:cs typeface="KaiTi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C5C55F-68AF-4BC9-A69F-2BAEF6F64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1831" y="4504757"/>
            <a:ext cx="1991931" cy="13707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165020-65F5-44E0-A3ED-0D24C21EE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9243" y="4272941"/>
            <a:ext cx="1495992" cy="14991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84828E-ADDE-41D5-B232-D9CCE3D3BF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2875" y="4444061"/>
            <a:ext cx="1684439" cy="15661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A7180D-754B-47BF-8BDB-31A31BF0FD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9631" y="4598962"/>
            <a:ext cx="1211410" cy="12848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0197A0-BD9F-44B9-82F0-FCF00EF7F9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4246" y="4584086"/>
            <a:ext cx="1579030" cy="1512507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F29AC1-71E3-4DD7-BC3B-FF63D87B9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F62DFDA-284A-4815-A2FB-295187CEBC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394" y="4460402"/>
            <a:ext cx="1652233" cy="16361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5827576-B09A-420D-B1D8-6A1AC88576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6765" y="3264623"/>
            <a:ext cx="1579030" cy="1319463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D609000-52AA-4CCA-8771-2BCE271E08A1}"/>
              </a:ext>
            </a:extLst>
          </p:cNvPr>
          <p:cNvSpPr/>
          <p:nvPr/>
        </p:nvSpPr>
        <p:spPr>
          <a:xfrm>
            <a:off x="546765" y="452468"/>
            <a:ext cx="184721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這是程文的</a:t>
            </a:r>
            <a:r>
              <a:rPr lang="zh-TW" altLang="en-US" sz="2400" dirty="0">
                <a:latin typeface="DFKai-SB" panose="03000509000000000000" pitchFamily="65" charset="-120"/>
                <a:ea typeface="DFKai-SB" panose="03000509000000000000" pitchFamily="65" charset="-120"/>
              </a:rPr>
              <a:t>自我介紹</a:t>
            </a:r>
            <a:endParaRPr lang="en-US" sz="2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5647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A3795-2C21-43D6-BF1D-D6EED997F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2299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F8E853-DB1B-4EB7-9A65-CC1B2867F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F11FEF1-DA3F-4F9D-97FE-D51B51B73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456" y="2976017"/>
            <a:ext cx="1140210" cy="15933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948A536-9EAD-47AC-AC45-B89426E70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009" y="1043278"/>
            <a:ext cx="1140210" cy="166416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32CEBAD-4B24-4455-9528-162C7C81DA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2131" y="191086"/>
            <a:ext cx="1142601" cy="166416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06246CF-7216-44A7-8658-C60A1EEC64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026" y="229423"/>
            <a:ext cx="1140210" cy="162771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FFD2EAB-8EC9-48A2-A6BD-65EE6FBABB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977" y="4693657"/>
            <a:ext cx="1140210" cy="166269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8F8B2A6-0313-4EA6-8419-596D7FCDF1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6079" y="183750"/>
            <a:ext cx="1217184" cy="171905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6DD97FA-DBE5-44B1-920A-DAA02C2B8C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1308" y="255530"/>
            <a:ext cx="1097267" cy="157549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8575BD5-E8BA-4E7B-A2D4-D9B52EB29A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54567" y="190740"/>
            <a:ext cx="1209706" cy="171905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A52AF61-2FB6-463E-8E68-5A60F32A2F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68567" y="741071"/>
            <a:ext cx="1209706" cy="165694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7DF5583-4A67-4A9A-A032-0F0E62CA5A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41613" y="2604445"/>
            <a:ext cx="1229205" cy="173180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2525ED1-E0C7-4EEF-BEBA-AC2E983596A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94825" y="4660281"/>
            <a:ext cx="1217184" cy="1625409"/>
          </a:xfrm>
          <a:prstGeom prst="rect">
            <a:avLst/>
          </a:prstGeom>
        </p:spPr>
      </p:pic>
      <p:pic>
        <p:nvPicPr>
          <p:cNvPr id="38" name="Content Placeholder 37">
            <a:extLst>
              <a:ext uri="{FF2B5EF4-FFF2-40B4-BE49-F238E27FC236}">
                <a16:creationId xmlns:a16="http://schemas.microsoft.com/office/drawing/2014/main" id="{65C32200-3A60-4162-91DC-893C7E64C4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3"/>
          <a:stretch>
            <a:fillRect/>
          </a:stretch>
        </p:blipFill>
        <p:spPr>
          <a:xfrm>
            <a:off x="4931342" y="1659834"/>
            <a:ext cx="1686160" cy="181000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A762FF1-80C9-4ED7-AEF4-6D4D9B2539F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33516" y="1917886"/>
            <a:ext cx="1523836" cy="163789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20D7388-6FA8-452C-A32B-D0B94526AC2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75632" y="1785849"/>
            <a:ext cx="1661976" cy="168447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B3833F8-E054-4B7D-8487-630FDFA5294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61513" y="3660301"/>
            <a:ext cx="1523836" cy="175118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3E2DCE0-986E-4DAE-86EB-2EC71040885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61106" y="3660301"/>
            <a:ext cx="1585097" cy="1646063"/>
          </a:xfrm>
          <a:prstGeom prst="rect">
            <a:avLst/>
          </a:prstGeom>
        </p:spPr>
      </p:pic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A5DC51D4-3A78-4412-BD5D-CB2DDF1ED43C}"/>
              </a:ext>
            </a:extLst>
          </p:cNvPr>
          <p:cNvSpPr/>
          <p:nvPr/>
        </p:nvSpPr>
        <p:spPr>
          <a:xfrm>
            <a:off x="3446364" y="3627153"/>
            <a:ext cx="4842211" cy="20355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接下來，讓我們去拜訪從幼稚園到十年級的中中、明明、友友、青青和程文。</a:t>
            </a:r>
            <a:endParaRPr 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322914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0CB8636-90D4-4FF9-A203-F507C7A4A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1E84CC1-BF1A-41CD-9F7D-C8827351EF6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5634983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dirty="0"/>
              <a:t>                                 </a:t>
            </a:r>
            <a:br>
              <a:rPr lang="en-US" altLang="zh-TW" dirty="0"/>
            </a:br>
            <a:r>
              <a:rPr lang="zh-TW" altLang="en-US" b="1" dirty="0">
                <a:solidFill>
                  <a:schemeClr val="bg1"/>
                </a:solidFill>
              </a:rPr>
              <a:t>美洲華語網站</a:t>
            </a:r>
            <a:r>
              <a:rPr lang="en-US" altLang="zh-TW" b="1" dirty="0">
                <a:solidFill>
                  <a:schemeClr val="bg1"/>
                </a:solidFill>
              </a:rPr>
              <a:t>:</a:t>
            </a:r>
            <a:br>
              <a:rPr lang="en-US" altLang="zh-TW" b="1" dirty="0">
                <a:solidFill>
                  <a:schemeClr val="bg1"/>
                </a:solidFill>
              </a:rPr>
            </a:br>
            <a:r>
              <a:rPr lang="zh-TW" altLang="en-US" b="1" dirty="0">
                <a:solidFill>
                  <a:schemeClr val="bg1"/>
                </a:solidFill>
              </a:rPr>
              <a:t> </a:t>
            </a:r>
            <a:r>
              <a:rPr lang="en-US" altLang="zh-TW" b="1" dirty="0">
                <a:solidFill>
                  <a:schemeClr val="bg1"/>
                </a:solidFill>
              </a:rPr>
              <a:t>mzchinese.org</a:t>
            </a:r>
            <a:br>
              <a:rPr lang="en-US" altLang="zh-TW" b="1" dirty="0">
                <a:solidFill>
                  <a:schemeClr val="bg1"/>
                </a:solidFill>
              </a:rPr>
            </a:br>
            <a:r>
              <a:rPr lang="en-US" altLang="zh-TW" b="1" dirty="0">
                <a:solidFill>
                  <a:schemeClr val="bg1"/>
                </a:solidFill>
              </a:rPr>
              <a:t>mzchinese.net</a:t>
            </a:r>
            <a:br>
              <a:rPr lang="en-US" altLang="zh-TW" b="1" dirty="0">
                <a:solidFill>
                  <a:schemeClr val="bg1"/>
                </a:solidFill>
              </a:rPr>
            </a:br>
            <a:r>
              <a:rPr lang="zh-CN" altLang="en-US" b="1" dirty="0">
                <a:solidFill>
                  <a:schemeClr val="bg1"/>
                </a:solidFill>
              </a:rPr>
              <a:t>美洲 華語</a:t>
            </a:r>
            <a:r>
              <a:rPr lang="en-US" altLang="zh-CN" b="1" dirty="0">
                <a:solidFill>
                  <a:schemeClr val="bg1"/>
                </a:solidFill>
              </a:rPr>
              <a:t>APP:</a:t>
            </a:r>
            <a:br>
              <a:rPr lang="en-US" altLang="zh-TW" b="1" dirty="0">
                <a:solidFill>
                  <a:schemeClr val="bg1"/>
                </a:solidFill>
              </a:rPr>
            </a:br>
            <a:r>
              <a:rPr lang="en-US" altLang="zh-TW" b="1" dirty="0">
                <a:solidFill>
                  <a:schemeClr val="bg1"/>
                </a:solidFill>
              </a:rPr>
              <a:t>Meizhou Chinese APP (free)</a:t>
            </a:r>
            <a:br>
              <a:rPr lang="en-US" altLang="zh-TW" b="1" dirty="0">
                <a:solidFill>
                  <a:schemeClr val="bg1"/>
                </a:solidFill>
              </a:rPr>
            </a:br>
            <a:r>
              <a:rPr lang="en-US" altLang="zh-TW" dirty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107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0109" y="320514"/>
            <a:ext cx="5348163" cy="1142881"/>
          </a:xfrm>
          <a:ln w="12700">
            <a:solidFill>
              <a:srgbClr val="00B0F0"/>
            </a:solidFill>
          </a:ln>
          <a:effectLst/>
        </p:spPr>
        <p:txBody>
          <a:bodyPr>
            <a:normAutofit fontScale="90000"/>
          </a:bodyPr>
          <a:lstStyle/>
          <a:p>
            <a:pPr algn="ctr"/>
            <a:r>
              <a:rPr lang="zh-TW" altLang="en-US" sz="2700" b="1" dirty="0">
                <a:latin typeface="DFKai-SB" panose="03000509000000000000" pitchFamily="65" charset="-120"/>
                <a:ea typeface="DFKai-SB" panose="03000509000000000000" pitchFamily="65" charset="-120"/>
              </a:rPr>
              <a:t>美洲華語首冊</a:t>
            </a:r>
            <a:br>
              <a:rPr lang="en-US" altLang="zh-TW" sz="2700" b="1" dirty="0"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zh-CN" altLang="en-US" sz="2700" b="1" dirty="0">
                <a:latin typeface="DFKai-SB" panose="03000509000000000000" pitchFamily="65" charset="-120"/>
                <a:ea typeface="DFKai-SB" panose="03000509000000000000" pitchFamily="65" charset="-120"/>
              </a:rPr>
              <a:t>明明、中中、青青和友友上</a:t>
            </a:r>
            <a:r>
              <a:rPr lang="zh-TW" altLang="en-US" sz="2700" b="1" dirty="0">
                <a:latin typeface="DFKai-SB" panose="03000509000000000000" pitchFamily="65" charset="-120"/>
                <a:ea typeface="DFKai-SB" panose="03000509000000000000" pitchFamily="65" charset="-120"/>
              </a:rPr>
              <a:t>幼稚園</a:t>
            </a:r>
            <a:r>
              <a:rPr lang="zh-CN" altLang="en-US" sz="2700" b="1" dirty="0">
                <a:latin typeface="DFKai-SB" panose="03000509000000000000" pitchFamily="65" charset="-120"/>
                <a:ea typeface="DFKai-SB" panose="03000509000000000000" pitchFamily="65" charset="-120"/>
              </a:rPr>
              <a:t>了！</a:t>
            </a:r>
            <a:endParaRPr lang="zh-TW" altLang="en-US" sz="27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400" y="2310914"/>
            <a:ext cx="2502564" cy="1905961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B343E6-23B7-4D66-AD4D-946D430C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E43E01-59CB-4B00-82DE-E375092D4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2932" y="4216875"/>
            <a:ext cx="1487011" cy="21323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490439-82D5-4719-A3E2-A3278C2BA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253" y="4832755"/>
            <a:ext cx="2323835" cy="18113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032472B-E3EC-4C56-B5A0-0BCB2739DA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289" y="1751110"/>
            <a:ext cx="2477065" cy="14436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D48E03-0211-4354-8E77-BC3EEDC739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1589" y="4728956"/>
            <a:ext cx="2540814" cy="140082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7914200-BEBC-40D8-A572-E872948C8D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3986" y="437348"/>
            <a:ext cx="2490169" cy="1817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BA78241-783F-4AA9-9E42-A978095E60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2385" y="3010446"/>
            <a:ext cx="1682435" cy="165118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0FCC669-FC9F-472C-B322-200EC8B6E4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17103" y="3121491"/>
            <a:ext cx="2009315" cy="17581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0A32A0D-7924-4762-A68C-3C21A2D767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820" y="4570511"/>
            <a:ext cx="1401322" cy="18940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89F02FF-2D2B-43A1-B71D-29AB00CF74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0315" y="3178716"/>
            <a:ext cx="2009315" cy="16196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BA0C92-182D-4F94-9E2A-2127EF299C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56391" y="320514"/>
            <a:ext cx="2490169" cy="17404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B431B40-5664-4514-9C1D-26B682BDE3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92884" y="5094082"/>
            <a:ext cx="2281799" cy="140082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1021BE-9AAD-46D1-BDF9-4D5E94B3B5F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29904" y="4666425"/>
            <a:ext cx="1933783" cy="161148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DAD2F97-748C-4BD3-9DED-1CBC3DB309B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90843" y="1866336"/>
            <a:ext cx="1964804" cy="132843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C2CB55B-51E0-4A9B-8A1B-832DE87156F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79927" y="2322628"/>
            <a:ext cx="2627446" cy="220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984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8D52F0-7E54-F3EA-3751-28ED0D4B6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93AF97-8255-11F0-7064-D48A1645E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320" y="1938391"/>
            <a:ext cx="2726283" cy="15891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D65D59-4B4A-C55B-2871-666B27B0B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6771" y="1737360"/>
            <a:ext cx="2726283" cy="19912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5B49151-3083-83FF-0FAD-B8C8E89987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030" y="4002934"/>
            <a:ext cx="2704314" cy="2260705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548640" y="411480"/>
            <a:ext cx="1325880" cy="530352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第一冊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57400" y="460122"/>
            <a:ext cx="9585655" cy="43306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12000"/>
              </a:lnSpc>
            </a:pPr>
            <a:r>
              <a:rPr lang="zh-TW" altLang="en-US" sz="2600" b="1" dirty="0">
                <a:solidFill>
                  <a:srgbClr val="073763"/>
                </a:solidFill>
              </a:rPr>
              <a:t>第一冊老師 </a:t>
            </a:r>
            <a:r>
              <a:rPr lang="en-US" altLang="zh-TW" sz="2600" b="1" dirty="0">
                <a:solidFill>
                  <a:srgbClr val="073763"/>
                </a:solidFill>
              </a:rPr>
              <a:t>~</a:t>
            </a:r>
            <a:r>
              <a:rPr lang="zh-TW" altLang="en-US" sz="2600" b="1" dirty="0">
                <a:solidFill>
                  <a:srgbClr val="073763"/>
                </a:solidFill>
              </a:rPr>
              <a:t>複習第</a:t>
            </a:r>
            <a:r>
              <a:rPr lang="en-US" altLang="zh-TW" sz="2600" b="1" dirty="0">
                <a:solidFill>
                  <a:srgbClr val="073763"/>
                </a:solidFill>
              </a:rPr>
              <a:t>K</a:t>
            </a:r>
            <a:r>
              <a:rPr lang="zh-TW" altLang="en-US" sz="2600" b="1" dirty="0">
                <a:solidFill>
                  <a:srgbClr val="073763"/>
                </a:solidFill>
              </a:rPr>
              <a:t>冊的題目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097280"/>
            <a:ext cx="11094415" cy="46378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800" b="1" dirty="0" err="1">
                <a:solidFill>
                  <a:srgbClr val="5B6B7C"/>
                </a:solidFill>
              </a:rPr>
              <a:t>從書中角色的名字、穿著和動作，帶學生重新認識首冊的老朋友</a:t>
            </a:r>
            <a:r>
              <a:rPr sz="2800" b="1" dirty="0">
                <a:solidFill>
                  <a:srgbClr val="5B6B7C"/>
                </a:solidFill>
              </a:rPr>
              <a:t>。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1885187"/>
            <a:ext cx="329184" cy="329184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4127" y="1920240"/>
            <a:ext cx="4553712" cy="4412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800" b="0" i="0" dirty="0" err="1">
                <a:solidFill>
                  <a:srgbClr val="0B4F8A"/>
                </a:solidFill>
              </a:rPr>
              <a:t>他們是誰？叫什麼名字</a:t>
            </a:r>
            <a:r>
              <a:rPr sz="2800" b="0" i="0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16" name="Oval 15"/>
          <p:cNvSpPr/>
          <p:nvPr/>
        </p:nvSpPr>
        <p:spPr>
          <a:xfrm>
            <a:off x="548640" y="2891028"/>
            <a:ext cx="329184" cy="329184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24127" y="2926080"/>
            <a:ext cx="4553712" cy="4412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800" b="0" i="0">
                <a:solidFill>
                  <a:srgbClr val="0B4F8A"/>
                </a:solidFill>
              </a:rPr>
              <a:t>這些小朋友穿什麼衣服？</a:t>
            </a:r>
          </a:p>
        </p:txBody>
      </p:sp>
      <p:sp>
        <p:nvSpPr>
          <p:cNvPr id="18" name="Oval 17"/>
          <p:cNvSpPr/>
          <p:nvPr/>
        </p:nvSpPr>
        <p:spPr>
          <a:xfrm>
            <a:off x="548640" y="3896868"/>
            <a:ext cx="329184" cy="329184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24127" y="3931920"/>
            <a:ext cx="4553712" cy="4412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800" b="0" i="0">
                <a:solidFill>
                  <a:srgbClr val="0B4F8A"/>
                </a:solidFill>
              </a:rPr>
              <a:t>他們在比什麼手勢？</a:t>
            </a:r>
          </a:p>
        </p:txBody>
      </p:sp>
      <p:sp>
        <p:nvSpPr>
          <p:cNvPr id="20" name="Oval 19"/>
          <p:cNvSpPr/>
          <p:nvPr/>
        </p:nvSpPr>
        <p:spPr>
          <a:xfrm>
            <a:off x="548640" y="4902708"/>
            <a:ext cx="329184" cy="329184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4127" y="4937760"/>
            <a:ext cx="4553712" cy="4412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2800" b="0" i="0">
                <a:solidFill>
                  <a:srgbClr val="0B4F8A"/>
                </a:solidFill>
              </a:rPr>
              <a:t>老師說什麼？</a:t>
            </a:r>
          </a:p>
        </p:txBody>
      </p:sp>
    </p:spTree>
    <p:extLst>
      <p:ext uri="{BB962C8B-B14F-4D97-AF65-F5344CB8AC3E}">
        <p14:creationId xmlns:p14="http://schemas.microsoft.com/office/powerpoint/2010/main" val="3056557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454E0C-C744-46D7-80BC-E631E8321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386C15-F346-43E4-84F2-CC04C25F0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107" y="1260088"/>
            <a:ext cx="11073161" cy="541905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ABCE263-C552-4BE5-8B0F-B073354108C5}"/>
              </a:ext>
            </a:extLst>
          </p:cNvPr>
          <p:cNvSpPr/>
          <p:nvPr/>
        </p:nvSpPr>
        <p:spPr>
          <a:xfrm>
            <a:off x="4038600" y="379141"/>
            <a:ext cx="4514387" cy="607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/>
              <a:t>美洲華語第一冊目錄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10633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4670" y="284888"/>
            <a:ext cx="4387200" cy="787700"/>
          </a:xfrm>
          <a:ln w="12700">
            <a:solidFill>
              <a:srgbClr val="00B0F0"/>
            </a:solidFill>
          </a:ln>
          <a:effectLst/>
        </p:spPr>
        <p:txBody>
          <a:bodyPr>
            <a:noAutofit/>
          </a:bodyPr>
          <a:lstStyle/>
          <a:p>
            <a:r>
              <a:rPr lang="zh-TW" altLang="en-US" sz="2800" b="1" dirty="0">
                <a:latin typeface="DFKai-SB" panose="03000509000000000000" pitchFamily="65" charset="-120"/>
                <a:ea typeface="DFKai-SB" panose="03000509000000000000" pitchFamily="65" charset="-120"/>
              </a:rPr>
              <a:t>美洲華語第一冊</a:t>
            </a:r>
            <a:br>
              <a:rPr lang="en-US" altLang="zh-TW" sz="2800" b="1" dirty="0"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zh-CN" altLang="en-US" sz="2800" b="1" dirty="0">
                <a:latin typeface="DFKai-SB" panose="03000509000000000000" pitchFamily="65" charset="-120"/>
                <a:ea typeface="DFKai-SB" panose="03000509000000000000" pitchFamily="65" charset="-120"/>
              </a:rPr>
              <a:t>嗨！我們上一年級了！</a:t>
            </a:r>
            <a:endParaRPr lang="zh-TW" altLang="en-US" sz="28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08" y="4359473"/>
            <a:ext cx="2588386" cy="1285538"/>
          </a:xfrm>
          <a:prstGeom prst="rect">
            <a:avLst/>
          </a:prstGeom>
          <a:solidFill>
            <a:schemeClr val="accent1"/>
          </a:solidFill>
          <a:ln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FD4D98B-114D-4984-929F-595AD1164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CD6C96A-CD2E-4671-BF2E-3B8A24F66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1184" y="348852"/>
            <a:ext cx="2918070" cy="16836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AB87A7E-B49A-405C-BC3E-DA7A9037C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6878" y="3815543"/>
            <a:ext cx="2434860" cy="19698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69ADC46-5EA3-4E7A-9B2C-78FDAD007E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7148" y="2372516"/>
            <a:ext cx="2412577" cy="154109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B5721B2-D052-4D7A-8DF5-35E7E2E183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0042" y="448555"/>
            <a:ext cx="1950225" cy="138926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BFEE02F-D83A-4076-B869-D6542C06C109}"/>
              </a:ext>
            </a:extLst>
          </p:cNvPr>
          <p:cNvSpPr/>
          <p:nvPr/>
        </p:nvSpPr>
        <p:spPr>
          <a:xfrm>
            <a:off x="6233238" y="2219295"/>
            <a:ext cx="2733049" cy="433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中中、友友和明明聊天。</a:t>
            </a:r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01B2E7B-B10A-4723-8946-C00905FF12EB}"/>
              </a:ext>
            </a:extLst>
          </p:cNvPr>
          <p:cNvSpPr/>
          <p:nvPr/>
        </p:nvSpPr>
        <p:spPr>
          <a:xfrm>
            <a:off x="3900105" y="5876277"/>
            <a:ext cx="1867568" cy="4626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母親節快樂</a:t>
            </a:r>
            <a:endParaRPr lang="en-US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91B9EFE-54D2-46CD-90F9-5C6D35F25E4C}"/>
              </a:ext>
            </a:extLst>
          </p:cNvPr>
          <p:cNvSpPr/>
          <p:nvPr/>
        </p:nvSpPr>
        <p:spPr>
          <a:xfrm>
            <a:off x="424817" y="5947340"/>
            <a:ext cx="2457200" cy="4626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背起書包上學校。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1ADBE3B-56D4-4C29-BD60-CEC00CEFFC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5302" y="4250278"/>
            <a:ext cx="1934965" cy="180132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44D93CF8-0F5F-4417-A558-E2E35CA69608}"/>
              </a:ext>
            </a:extLst>
          </p:cNvPr>
          <p:cNvSpPr/>
          <p:nvPr/>
        </p:nvSpPr>
        <p:spPr>
          <a:xfrm>
            <a:off x="7512087" y="6153183"/>
            <a:ext cx="4304833" cy="5743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中中說： 下雨天真好玩！</a:t>
            </a:r>
            <a:endParaRPr lang="en-US" altLang="zh-CN" dirty="0"/>
          </a:p>
          <a:p>
            <a:pPr algn="ctr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C296BED-D5AC-4AD8-8AB7-CC37A0727A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6766" y="4398850"/>
            <a:ext cx="2037109" cy="165274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0DF52E3-A942-463B-B3EF-BC429C72CD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89851" y="2754710"/>
            <a:ext cx="1848108" cy="119079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7864BB5-34BC-4D95-8048-26E4DE1DC3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1734" y="1212989"/>
            <a:ext cx="4769303" cy="2700622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382DCD8-DC5C-4A7C-AA00-5CD4646C4D1A}"/>
              </a:ext>
            </a:extLst>
          </p:cNvPr>
          <p:cNvSpPr/>
          <p:nvPr/>
        </p:nvSpPr>
        <p:spPr>
          <a:xfrm>
            <a:off x="6058768" y="3815737"/>
            <a:ext cx="1867568" cy="4626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青青，生日快樂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731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4EFD88-393E-7572-B90D-464D58970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美洲華語 版權所有   作者許笑濃 </a:t>
            </a: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48640" y="411480"/>
            <a:ext cx="1325880" cy="530352"/>
          </a:xfrm>
          <a:prstGeom prst="roundRect">
            <a:avLst>
              <a:gd name="adj" fmla="val 50000"/>
            </a:avLst>
          </a:prstGeom>
          <a:solidFill>
            <a:srgbClr val="0B4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45720" tIns="0" rIns="45720" bIns="0" rtlCol="0" anchor="ctr"/>
          <a:lstStyle/>
          <a:p>
            <a:pPr algn="ctr"/>
            <a:r>
              <a:rPr sz="1600" b="1" i="0">
                <a:solidFill>
                  <a:srgbClr val="FFFFFF"/>
                </a:solidFill>
              </a:rPr>
              <a:t>第二冊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7400" y="465508"/>
            <a:ext cx="9585655" cy="42229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12000"/>
              </a:lnSpc>
            </a:pPr>
            <a:r>
              <a:rPr lang="zh-TW" altLang="en-US" sz="2600" b="1" dirty="0">
                <a:solidFill>
                  <a:srgbClr val="073763"/>
                </a:solidFill>
              </a:rPr>
              <a:t>第二冊老師 </a:t>
            </a:r>
            <a:r>
              <a:rPr lang="en-US" altLang="zh-TW" sz="2600" b="1" dirty="0">
                <a:solidFill>
                  <a:srgbClr val="073763"/>
                </a:solidFill>
              </a:rPr>
              <a:t>~</a:t>
            </a:r>
            <a:r>
              <a:rPr lang="zh-TW" altLang="en-US" sz="2600" b="1" dirty="0">
                <a:solidFill>
                  <a:srgbClr val="073763"/>
                </a:solidFill>
              </a:rPr>
              <a:t>複習第一冊的題目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70432"/>
            <a:ext cx="11094415" cy="29809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b="1" dirty="0" err="1">
                <a:solidFill>
                  <a:srgbClr val="5B6B7C"/>
                </a:solidFill>
              </a:rPr>
              <a:t>讓孩子先認人、認故事，看他們記得多少</a:t>
            </a:r>
            <a:r>
              <a:rPr b="1" dirty="0">
                <a:solidFill>
                  <a:srgbClr val="5B6B7C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700784"/>
            <a:ext cx="11094415" cy="28770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b="1" i="0" dirty="0" err="1">
                <a:solidFill>
                  <a:srgbClr val="C1560A"/>
                </a:solidFill>
              </a:rPr>
              <a:t>複習提示</a:t>
            </a:r>
            <a:r>
              <a:rPr lang="zh-TW" altLang="en-US" b="1" i="0" dirty="0">
                <a:solidFill>
                  <a:srgbClr val="C1560A"/>
                </a:solidFill>
              </a:rPr>
              <a:t> </a:t>
            </a:r>
            <a:r>
              <a:rPr lang="en-US" altLang="zh-TW" b="1" i="0" dirty="0">
                <a:solidFill>
                  <a:srgbClr val="C1560A"/>
                </a:solidFill>
              </a:rPr>
              <a:t>(</a:t>
            </a:r>
            <a:r>
              <a:rPr lang="zh-TW" altLang="en-US" b="1" i="0" dirty="0">
                <a:solidFill>
                  <a:srgbClr val="C1560A"/>
                </a:solidFill>
              </a:rPr>
              <a:t>請全班學生看著一張圖片回答問題</a:t>
            </a:r>
            <a:r>
              <a:rPr lang="en-US" altLang="zh-TW" b="1" i="0" dirty="0">
                <a:solidFill>
                  <a:srgbClr val="C1560A"/>
                </a:solidFill>
              </a:rPr>
              <a:t>)</a:t>
            </a:r>
            <a:r>
              <a:rPr b="1" i="0" dirty="0">
                <a:solidFill>
                  <a:srgbClr val="C1560A"/>
                </a:solidFill>
              </a:rPr>
              <a:t>｜</a:t>
            </a:r>
            <a:r>
              <a:rPr b="1" i="0" dirty="0" err="1">
                <a:solidFill>
                  <a:srgbClr val="C1560A"/>
                </a:solidFill>
              </a:rPr>
              <a:t>第一冊</a:t>
            </a:r>
            <a:r>
              <a:rPr b="1" i="0" dirty="0">
                <a:solidFill>
                  <a:srgbClr val="C1560A"/>
                </a:solidFill>
              </a:rPr>
              <a:t> — </a:t>
            </a:r>
            <a:r>
              <a:rPr b="1" i="0" dirty="0" err="1">
                <a:solidFill>
                  <a:srgbClr val="C1560A"/>
                </a:solidFill>
              </a:rPr>
              <a:t>還記得一年級的</a:t>
            </a:r>
            <a:r>
              <a:rPr lang="zh-TW" altLang="en-US" b="1" dirty="0">
                <a:solidFill>
                  <a:srgbClr val="C1560A"/>
                </a:solidFill>
              </a:rPr>
              <a:t>四個小朋友</a:t>
            </a:r>
            <a:r>
              <a:rPr b="1" i="0" dirty="0">
                <a:solidFill>
                  <a:srgbClr val="C1560A"/>
                </a:solidFill>
              </a:rPr>
              <a:t>嗎？</a:t>
            </a:r>
          </a:p>
        </p:txBody>
      </p:sp>
      <p:sp>
        <p:nvSpPr>
          <p:cNvPr id="9" name="Oval 8"/>
          <p:cNvSpPr/>
          <p:nvPr/>
        </p:nvSpPr>
        <p:spPr>
          <a:xfrm>
            <a:off x="548640" y="2257044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39" y="2267712"/>
            <a:ext cx="10637215" cy="5042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200" b="0" i="0" dirty="0" err="1">
                <a:solidFill>
                  <a:srgbClr val="0B4F8A"/>
                </a:solidFill>
              </a:rPr>
              <a:t>誰還記得他們四個人的名字</a:t>
            </a:r>
            <a:r>
              <a:rPr sz="3200" b="0" i="0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11" name="Oval 10"/>
          <p:cNvSpPr/>
          <p:nvPr/>
        </p:nvSpPr>
        <p:spPr>
          <a:xfrm>
            <a:off x="548640" y="3034284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2142" y="3044952"/>
            <a:ext cx="10637215" cy="5042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200" b="0" i="0">
                <a:solidFill>
                  <a:srgbClr val="0B4F8A"/>
                </a:solidFill>
              </a:rPr>
              <a:t>青青過生日的時候發生了什麼？</a:t>
            </a:r>
          </a:p>
        </p:txBody>
      </p:sp>
      <p:sp>
        <p:nvSpPr>
          <p:cNvPr id="13" name="Oval 12"/>
          <p:cNvSpPr/>
          <p:nvPr/>
        </p:nvSpPr>
        <p:spPr>
          <a:xfrm>
            <a:off x="548640" y="3811523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52142" y="3822191"/>
            <a:ext cx="10637215" cy="5042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200" b="0" i="0" dirty="0" err="1">
                <a:solidFill>
                  <a:srgbClr val="0B4F8A"/>
                </a:solidFill>
              </a:rPr>
              <a:t>中中為什麼說下雨天真好玩</a:t>
            </a:r>
            <a:r>
              <a:rPr sz="3200" b="0" i="0" dirty="0">
                <a:solidFill>
                  <a:srgbClr val="0B4F8A"/>
                </a:solidFill>
              </a:rPr>
              <a:t>？</a:t>
            </a:r>
          </a:p>
        </p:txBody>
      </p:sp>
      <p:sp>
        <p:nvSpPr>
          <p:cNvPr id="15" name="Oval 14"/>
          <p:cNvSpPr/>
          <p:nvPr/>
        </p:nvSpPr>
        <p:spPr>
          <a:xfrm>
            <a:off x="548640" y="4588763"/>
            <a:ext cx="310896" cy="310896"/>
          </a:xfrm>
          <a:prstGeom prst="ellipse">
            <a:avLst/>
          </a:prstGeom>
          <a:solidFill>
            <a:srgbClr val="C15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39" y="4599431"/>
            <a:ext cx="10637215" cy="5042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200" b="0" i="0" dirty="0" err="1">
                <a:solidFill>
                  <a:srgbClr val="0B4F8A"/>
                </a:solidFill>
              </a:rPr>
              <a:t>還記得他們背著書包上學的樣子嗎</a:t>
            </a:r>
            <a:r>
              <a:rPr sz="3200" b="0" i="0" dirty="0">
                <a:solidFill>
                  <a:srgbClr val="0B4F8A"/>
                </a:solidFill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76339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1722</TotalTime>
  <Words>3524</Words>
  <Application>Microsoft Office PowerPoint</Application>
  <PresentationFormat>Widescreen</PresentationFormat>
  <Paragraphs>424</Paragraphs>
  <Slides>46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DFKai-SB</vt:lpstr>
      <vt:lpstr>KaiTi</vt:lpstr>
      <vt:lpstr>LiSu</vt:lpstr>
      <vt:lpstr>華康布丁體</vt:lpstr>
      <vt:lpstr>Arial</vt:lpstr>
      <vt:lpstr>Arial Narrow</vt:lpstr>
      <vt:lpstr>Calibri</vt:lpstr>
      <vt:lpstr>Calibri Light</vt:lpstr>
      <vt:lpstr>Office Theme</vt:lpstr>
      <vt:lpstr>美洲華語課本複習導引 PPT （建議老師們 在開學時使用） 許笑濃　主編/作者</vt:lpstr>
      <vt:lpstr>PowerPoint Presentation</vt:lpstr>
      <vt:lpstr>PowerPoint Presentation</vt:lpstr>
      <vt:lpstr>PowerPoint Presentation</vt:lpstr>
      <vt:lpstr>美洲華語首冊 明明、中中、青青和友友上幼稚園了！</vt:lpstr>
      <vt:lpstr>PowerPoint Presentation</vt:lpstr>
      <vt:lpstr>PowerPoint Presentation</vt:lpstr>
      <vt:lpstr>美洲華語第一冊 嗨！我們上一年級了！</vt:lpstr>
      <vt:lpstr>PowerPoint Presentation</vt:lpstr>
      <vt:lpstr>PowerPoint Presentation</vt:lpstr>
      <vt:lpstr>美洲華語第二冊  這是二年級的我們！</vt:lpstr>
      <vt:lpstr>PowerPoint Presentation</vt:lpstr>
      <vt:lpstr>PowerPoint Presentation</vt:lpstr>
      <vt:lpstr>三年級的我們。（美洲華語第三冊）</vt:lpstr>
      <vt:lpstr>PowerPoint Presentation</vt:lpstr>
      <vt:lpstr>PowerPoint Presentation</vt:lpstr>
      <vt:lpstr>我們四年級了! (美洲華語第四冊)</vt:lpstr>
      <vt:lpstr>PowerPoint Presentation</vt:lpstr>
      <vt:lpstr>PowerPoint Presentation</vt:lpstr>
      <vt:lpstr>五年級了，小學的最後一年！  (美洲華語第五冊 )</vt:lpstr>
      <vt:lpstr>PowerPoint Presentation</vt:lpstr>
      <vt:lpstr>PowerPoint Presentation</vt:lpstr>
      <vt:lpstr>六年級，我們上中學了！  (美洲華語第六冊)</vt:lpstr>
      <vt:lpstr>PowerPoint Presentation</vt:lpstr>
      <vt:lpstr>PowerPoint Presentation</vt:lpstr>
      <vt:lpstr>七年級，中學生的生活真有趣！（美洲華語第七冊）</vt:lpstr>
      <vt:lpstr>PowerPoint Presentation</vt:lpstr>
      <vt:lpstr>PowerPoint Presentation</vt:lpstr>
      <vt:lpstr>八年級，馬上就要中學畢業了！（美洲華語第八冊）</vt:lpstr>
      <vt:lpstr>PowerPoint Presentation</vt:lpstr>
      <vt:lpstr>PowerPoint Presentation</vt:lpstr>
      <vt:lpstr>我們是高中生啦！（美洲華語第九冊）</vt:lpstr>
      <vt:lpstr>PowerPoint Presentation</vt:lpstr>
      <vt:lpstr>PowerPoint Presentation</vt:lpstr>
      <vt:lpstr>十年級！明年就要申請大學了。 （美洲華語第十冊）</vt:lpstr>
      <vt:lpstr>PowerPoint Presentation</vt:lpstr>
      <vt:lpstr>PowerPoint Presentation</vt:lpstr>
      <vt:lpstr>PowerPoint Presentation</vt:lpstr>
      <vt:lpstr>美洲華語的主要人物是 友友、明明、中中、青青和程文。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theresa chao</dc:creator>
  <cp:lastModifiedBy>theresa chao</cp:lastModifiedBy>
  <cp:revision>107</cp:revision>
  <dcterms:created xsi:type="dcterms:W3CDTF">2020-09-27T22:40:44Z</dcterms:created>
  <dcterms:modified xsi:type="dcterms:W3CDTF">2026-08-24T22:07:03Z</dcterms:modified>
</cp:coreProperties>
</file>