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9" r:id="rId2"/>
    <p:sldId id="268" r:id="rId3"/>
    <p:sldId id="257" r:id="rId4"/>
    <p:sldId id="258" r:id="rId5"/>
    <p:sldId id="269" r:id="rId6"/>
    <p:sldId id="259" r:id="rId7"/>
    <p:sldId id="260" r:id="rId8"/>
    <p:sldId id="270" r:id="rId9"/>
    <p:sldId id="261" r:id="rId10"/>
    <p:sldId id="267" r:id="rId11"/>
    <p:sldId id="262" r:id="rId12"/>
    <p:sldId id="271" r:id="rId13"/>
    <p:sldId id="263" r:id="rId14"/>
    <p:sldId id="264" r:id="rId15"/>
    <p:sldId id="265" r:id="rId16"/>
    <p:sldId id="266" r:id="rId17"/>
    <p:sldId id="272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7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9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4/16/2017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6.jpeg"/><Relationship Id="rId5" Type="http://schemas.openxmlformats.org/officeDocument/2006/relationships/image" Target="../media/image13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7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28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7.xml"/><Relationship Id="rId5" Type="http://schemas.microsoft.com/office/2007/relationships/media" Target="../media/media10.wav"/><Relationship Id="rId10" Type="http://schemas.openxmlformats.org/officeDocument/2006/relationships/audio" Target="../media/media12.wav"/><Relationship Id="rId4" Type="http://schemas.openxmlformats.org/officeDocument/2006/relationships/audio" Target="../media/media9.wav"/><Relationship Id="rId9" Type="http://schemas.microsoft.com/office/2007/relationships/media" Target="../media/media1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7" Type="http://schemas.microsoft.com/office/2007/relationships/media" Target="../media/media16.wav"/><Relationship Id="rId12" Type="http://schemas.openxmlformats.org/officeDocument/2006/relationships/image" Target="../media/image7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28.jpeg"/><Relationship Id="rId5" Type="http://schemas.microsoft.com/office/2007/relationships/media" Target="../media/media15.wav"/><Relationship Id="rId10" Type="http://schemas.openxmlformats.org/officeDocument/2006/relationships/image" Target="../media/image29.jpeg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7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第一課 </a:t>
            </a:r>
            <a:r>
              <a:rPr lang="en-US" altLang="zh-TW" sz="4000" dirty="0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美洲華語首冊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第一部份：老師好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第二部份：說話練習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第三部份：課堂活動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第五部份：活用成語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585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Meishing\Desktop\首冊 (1)\1\2-14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257800" y="761999"/>
            <a:ext cx="3723226" cy="4690817"/>
          </a:xfrm>
          <a:prstGeom prst="rect">
            <a:avLst/>
          </a:prstGeom>
          <a:noFill/>
        </p:spPr>
      </p:pic>
      <p:pic>
        <p:nvPicPr>
          <p:cNvPr id="6146" name="Picture 2" descr="C:\Users\Meishing\Desktop\首冊 (1)\1\2-11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28600" y="228600"/>
            <a:ext cx="4416778" cy="3429000"/>
          </a:xfrm>
          <a:prstGeom prst="rect">
            <a:avLst/>
          </a:prstGeom>
          <a:noFill/>
        </p:spPr>
      </p:pic>
      <p:pic>
        <p:nvPicPr>
          <p:cNvPr id="12293" name="Picture 5" descr="C:\Users\Meishing\Desktop\首冊 (1)\1\1-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810000"/>
            <a:ext cx="2205584" cy="2381250"/>
          </a:xfrm>
          <a:prstGeom prst="rect">
            <a:avLst/>
          </a:prstGeom>
          <a:noFill/>
        </p:spPr>
      </p:pic>
      <p:pic>
        <p:nvPicPr>
          <p:cNvPr id="6" name="Picture 3" descr="C:\Users\Meishing\Desktop\首冊 (1)\1\1-11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t="1250" b="91735"/>
          <a:stretch>
            <a:fillRect/>
          </a:stretch>
        </p:blipFill>
        <p:spPr bwMode="auto">
          <a:xfrm>
            <a:off x="1981200" y="304800"/>
            <a:ext cx="3962400" cy="437050"/>
          </a:xfrm>
          <a:prstGeom prst="rect">
            <a:avLst/>
          </a:prstGeom>
          <a:noFill/>
        </p:spPr>
      </p:pic>
      <p:pic>
        <p:nvPicPr>
          <p:cNvPr id="6147" name="Picture 3" descr="C:\Users\Meishing\Desktop\首冊 (1)\1\2-13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2286000" y="3429000"/>
            <a:ext cx="3134862" cy="2929880"/>
          </a:xfrm>
          <a:prstGeom prst="rect">
            <a:avLst/>
          </a:prstGeom>
          <a:noFill/>
        </p:spPr>
      </p:pic>
      <p:pic>
        <p:nvPicPr>
          <p:cNvPr id="8" name="1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7663" y="59102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6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首冊 (1)\1\2-12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981200" y="762000"/>
            <a:ext cx="5486400" cy="4866964"/>
          </a:xfrm>
          <a:prstGeom prst="rect">
            <a:avLst/>
          </a:prstGeom>
          <a:noFill/>
        </p:spPr>
      </p:pic>
      <p:pic>
        <p:nvPicPr>
          <p:cNvPr id="7170" name="Picture 2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04800"/>
            <a:ext cx="1132469" cy="1143000"/>
          </a:xfrm>
          <a:prstGeom prst="rect">
            <a:avLst/>
          </a:prstGeom>
          <a:noFill/>
        </p:spPr>
      </p:pic>
      <p:pic>
        <p:nvPicPr>
          <p:cNvPr id="7172" name="Picture 4" descr="C:\Users\Meishing\Desktop\首冊 (1)\1\1-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200400"/>
            <a:ext cx="1469876" cy="3083859"/>
          </a:xfrm>
          <a:prstGeom prst="rect">
            <a:avLst/>
          </a:prstGeom>
          <a:noFill/>
        </p:spPr>
      </p:pic>
      <p:pic>
        <p:nvPicPr>
          <p:cNvPr id="7173" name="Picture 5" descr="C:\Users\Meishing\Desktop\首冊 (1)\1\1-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3103767"/>
            <a:ext cx="1466850" cy="313036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820751" y="222592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90700" y="367440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90700" y="503688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6744" y="232688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96744" y="377536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94857" y="506190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" name="1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2341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4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599" y="228600"/>
            <a:ext cx="8752499" cy="5943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44451" y="205671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7340" y="332053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7340" y="43531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4451" y="554202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" name="1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5459" y="5981700"/>
            <a:ext cx="609600" cy="609600"/>
          </a:xfrm>
          <a:prstGeom prst="rect">
            <a:avLst/>
          </a:prstGeom>
        </p:spPr>
      </p:pic>
      <p:pic>
        <p:nvPicPr>
          <p:cNvPr id="15" name="109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56305" y="3318780"/>
            <a:ext cx="454025" cy="454025"/>
          </a:xfrm>
          <a:prstGeom prst="rect">
            <a:avLst/>
          </a:prstGeom>
        </p:spPr>
      </p:pic>
      <p:pic>
        <p:nvPicPr>
          <p:cNvPr id="16" name="109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56307" y="4344987"/>
            <a:ext cx="454025" cy="454025"/>
          </a:xfrm>
          <a:prstGeom prst="rect">
            <a:avLst/>
          </a:prstGeom>
        </p:spPr>
      </p:pic>
      <p:pic>
        <p:nvPicPr>
          <p:cNvPr id="17" name="109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56306" y="5457335"/>
            <a:ext cx="454025" cy="454025"/>
          </a:xfrm>
          <a:prstGeom prst="rect">
            <a:avLst/>
          </a:prstGeom>
        </p:spPr>
      </p:pic>
      <p:pic>
        <p:nvPicPr>
          <p:cNvPr id="18" name="109-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56305" y="2126760"/>
            <a:ext cx="454025" cy="454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1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首冊 (1)\1\2-16.jpg"/>
          <p:cNvPicPr>
            <a:picLocks noChangeAspect="1" noChangeArrowheads="1"/>
          </p:cNvPicPr>
          <p:nvPr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685800" y="1295400"/>
            <a:ext cx="7620000" cy="4605046"/>
          </a:xfrm>
          <a:prstGeom prst="rect">
            <a:avLst/>
          </a:prstGeom>
          <a:noFill/>
        </p:spPr>
      </p:pic>
      <p:pic>
        <p:nvPicPr>
          <p:cNvPr id="14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1" cstate="print"/>
          <a:srcRect b="71795"/>
          <a:stretch>
            <a:fillRect/>
          </a:stretch>
        </p:blipFill>
        <p:spPr bwMode="auto">
          <a:xfrm>
            <a:off x="228599" y="228600"/>
            <a:ext cx="8752499" cy="1676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34851" y="228983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373831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510079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8287" y="6134474"/>
            <a:ext cx="609600" cy="609600"/>
          </a:xfrm>
          <a:prstGeom prst="rect">
            <a:avLst/>
          </a:prstGeom>
        </p:spPr>
      </p:pic>
      <p:pic>
        <p:nvPicPr>
          <p:cNvPr id="9" name="110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478" y="2333145"/>
            <a:ext cx="495300" cy="495300"/>
          </a:xfrm>
          <a:prstGeom prst="rect">
            <a:avLst/>
          </a:prstGeom>
        </p:spPr>
      </p:pic>
      <p:pic>
        <p:nvPicPr>
          <p:cNvPr id="10" name="110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4154" y="3738312"/>
            <a:ext cx="495300" cy="495300"/>
          </a:xfrm>
          <a:prstGeom prst="rect">
            <a:avLst/>
          </a:prstGeom>
        </p:spPr>
      </p:pic>
      <p:pic>
        <p:nvPicPr>
          <p:cNvPr id="11" name="110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4154" y="5068919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首冊 (1)\1\2-17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b="71429"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</p:spPr>
      </p:pic>
      <p:pic>
        <p:nvPicPr>
          <p:cNvPr id="15" name="Picture 2" descr="C:\Users\Meishing\Desktop\首冊 (1)\1\2-17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t="30952" r="75000"/>
          <a:stretch>
            <a:fillRect/>
          </a:stretch>
        </p:blipFill>
        <p:spPr bwMode="auto">
          <a:xfrm>
            <a:off x="0" y="1981200"/>
            <a:ext cx="2286000" cy="4419600"/>
          </a:xfrm>
          <a:prstGeom prst="rect">
            <a:avLst/>
          </a:prstGeom>
          <a:noFill/>
        </p:spPr>
      </p:pic>
      <p:pic>
        <p:nvPicPr>
          <p:cNvPr id="16" name="Picture 2" descr="C:\Users\Meishing\Desktop\首冊 (1)\1\2-17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25000" t="30952" r="59167"/>
          <a:stretch>
            <a:fillRect/>
          </a:stretch>
        </p:blipFill>
        <p:spPr bwMode="auto">
          <a:xfrm>
            <a:off x="2286000" y="1981200"/>
            <a:ext cx="1447800" cy="4419600"/>
          </a:xfrm>
          <a:prstGeom prst="rect">
            <a:avLst/>
          </a:prstGeom>
          <a:noFill/>
        </p:spPr>
      </p:pic>
      <p:pic>
        <p:nvPicPr>
          <p:cNvPr id="17" name="Picture 2" descr="C:\Users\Meishing\Desktop\首冊 (1)\1\2-17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43333" t="30952" r="39167"/>
          <a:stretch>
            <a:fillRect/>
          </a:stretch>
        </p:blipFill>
        <p:spPr bwMode="auto">
          <a:xfrm>
            <a:off x="3962400" y="1981200"/>
            <a:ext cx="1600200" cy="4419600"/>
          </a:xfrm>
          <a:prstGeom prst="rect">
            <a:avLst/>
          </a:prstGeom>
          <a:noFill/>
        </p:spPr>
      </p:pic>
      <p:pic>
        <p:nvPicPr>
          <p:cNvPr id="18" name="Picture 2" descr="C:\Users\Meishing\Desktop\首冊 (1)\1\2-17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61667" t="32143" r="19166"/>
          <a:stretch>
            <a:fillRect/>
          </a:stretch>
        </p:blipFill>
        <p:spPr bwMode="auto">
          <a:xfrm>
            <a:off x="5638800" y="2057400"/>
            <a:ext cx="1752600" cy="4343400"/>
          </a:xfrm>
          <a:prstGeom prst="rect">
            <a:avLst/>
          </a:prstGeom>
          <a:noFill/>
        </p:spPr>
      </p:pic>
      <p:pic>
        <p:nvPicPr>
          <p:cNvPr id="19" name="Picture 2" descr="C:\Users\Meishing\Desktop\首冊 (1)\1\2-17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82500" t="32143"/>
          <a:stretch>
            <a:fillRect/>
          </a:stretch>
        </p:blipFill>
        <p:spPr bwMode="auto">
          <a:xfrm>
            <a:off x="7543800" y="2057400"/>
            <a:ext cx="1600200" cy="4343400"/>
          </a:xfrm>
          <a:prstGeom prst="rect">
            <a:avLst/>
          </a:prstGeom>
          <a:noFill/>
        </p:spPr>
      </p:pic>
      <p:pic>
        <p:nvPicPr>
          <p:cNvPr id="9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3900" y="6181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5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首冊 (1)\1\1-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200400"/>
            <a:ext cx="5509070" cy="3071813"/>
          </a:xfrm>
          <a:prstGeom prst="rect">
            <a:avLst/>
          </a:prstGeom>
          <a:noFill/>
        </p:spPr>
      </p:pic>
      <p:pic>
        <p:nvPicPr>
          <p:cNvPr id="11268" name="Picture 4" descr="C:\Users\Meishing\Desktop\首冊 (1)\1\laoshi.png"/>
          <p:cNvPicPr>
            <a:picLocks noChangeAspect="1" noChangeArrowheads="1"/>
          </p:cNvPicPr>
          <p:nvPr/>
        </p:nvPicPr>
        <p:blipFill>
          <a:blip r:embed="rId5" cstate="print"/>
          <a:srcRect l="17154" t="16161" r="23520" b="2130"/>
          <a:stretch>
            <a:fillRect/>
          </a:stretch>
        </p:blipFill>
        <p:spPr bwMode="auto">
          <a:xfrm>
            <a:off x="6248400" y="1676400"/>
            <a:ext cx="2438400" cy="4724400"/>
          </a:xfrm>
          <a:prstGeom prst="ellipse">
            <a:avLst/>
          </a:prstGeom>
          <a:noFill/>
        </p:spPr>
      </p:pic>
      <p:pic>
        <p:nvPicPr>
          <p:cNvPr id="10" name="Picture 2" descr="C:\Users\Meishing\Desktop\首冊 (1)\1\2-17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b="71429"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</p:spPr>
      </p:pic>
      <p:pic>
        <p:nvPicPr>
          <p:cNvPr id="3" name="Picture 2" descr="C:\Users\Meishing\Desktop\首冊 (1)\1\2-18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l="17767" r="66337" b="80735"/>
          <a:stretch>
            <a:fillRect/>
          </a:stretch>
        </p:blipFill>
        <p:spPr bwMode="auto">
          <a:xfrm>
            <a:off x="533400" y="2057400"/>
            <a:ext cx="1295400" cy="1066800"/>
          </a:xfrm>
          <a:prstGeom prst="rect">
            <a:avLst/>
          </a:prstGeom>
          <a:noFill/>
        </p:spPr>
      </p:pic>
      <p:pic>
        <p:nvPicPr>
          <p:cNvPr id="11" name="Picture 10" descr="C:\Users\Meishing\Desktop\首冊 (1)\1\2-18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l="42079" r="42024" b="79359"/>
          <a:stretch>
            <a:fillRect/>
          </a:stretch>
        </p:blipFill>
        <p:spPr bwMode="auto">
          <a:xfrm>
            <a:off x="2438400" y="1828800"/>
            <a:ext cx="1295400" cy="1143000"/>
          </a:xfrm>
          <a:prstGeom prst="rect">
            <a:avLst/>
          </a:prstGeom>
          <a:noFill/>
        </p:spPr>
      </p:pic>
      <p:pic>
        <p:nvPicPr>
          <p:cNvPr id="12" name="Picture 11" descr="C:\Users\Meishing\Desktop\首冊 (1)\1\2-18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l="67327" r="16776" b="80735"/>
          <a:stretch>
            <a:fillRect/>
          </a:stretch>
        </p:blipFill>
        <p:spPr bwMode="auto">
          <a:xfrm>
            <a:off x="4343400" y="2057400"/>
            <a:ext cx="1295400" cy="1066800"/>
          </a:xfrm>
          <a:prstGeom prst="rect">
            <a:avLst/>
          </a:prstGeom>
          <a:noFill/>
        </p:spPr>
      </p:pic>
      <p:pic>
        <p:nvPicPr>
          <p:cNvPr id="13" name="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5967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活用成語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ZHY_B0_IdiomTeaching_PPT\MZHY_B0_IdiomTeaching_PPT-page-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5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MZHY_B0_IdiomTeaching_PPT\MZHY_B0_IdiomTeaching_PPT-page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5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課文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老師好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ZHY_B0_IdiomTeaching_PPT\MZHY_B0_IdiomTeaching_PPT-page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5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shing\Desktop\MZHY_B0_IdiomTeaching_PPT\MZHY_B0_IdiomTeaching_PPT-page-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5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首冊 (1)\1\2-2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8129" b="2788"/>
          <a:stretch>
            <a:fillRect/>
          </a:stretch>
        </p:blipFill>
        <p:spPr bwMode="auto">
          <a:xfrm>
            <a:off x="228600" y="304800"/>
            <a:ext cx="5416270" cy="601980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5181600" y="1066800"/>
            <a:ext cx="3657600" cy="2819400"/>
            <a:chOff x="5105400" y="3276600"/>
            <a:chExt cx="3657600" cy="2819400"/>
          </a:xfrm>
        </p:grpSpPr>
        <p:pic>
          <p:nvPicPr>
            <p:cNvPr id="15" name="Picture 2" descr="C:\Users\Meishing\Desktop\首冊 (1)\1\1-1.jpg"/>
            <p:cNvPicPr>
              <a:picLocks noChangeAspect="1" noChangeArrowheads="1"/>
            </p:cNvPicPr>
            <p:nvPr/>
          </p:nvPicPr>
          <p:blipFill>
            <a:blip r:embed="rId5" cstate="print"/>
            <a:srcRect l="5556" t="16988" r="7407" b="5354"/>
            <a:stretch>
              <a:fillRect/>
            </a:stretch>
          </p:blipFill>
          <p:spPr bwMode="auto">
            <a:xfrm>
              <a:off x="5181600" y="3657600"/>
              <a:ext cx="3581400" cy="2438400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5105400" y="3276600"/>
              <a:ext cx="2667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10200" y="3505200"/>
            <a:ext cx="3352800" cy="2743200"/>
            <a:chOff x="5334000" y="3962400"/>
            <a:chExt cx="3352800" cy="2743200"/>
          </a:xfrm>
        </p:grpSpPr>
        <p:pic>
          <p:nvPicPr>
            <p:cNvPr id="18" name="Picture 5" descr="C:\Users\Meishing\Desktop\首冊 (1)\1\1-3.jpg"/>
            <p:cNvPicPr>
              <a:picLocks noChangeAspect="1" noChangeArrowheads="1"/>
            </p:cNvPicPr>
            <p:nvPr/>
          </p:nvPicPr>
          <p:blipFill>
            <a:blip r:embed="rId6" cstate="print"/>
            <a:srcRect l="7943" t="13109" r="4688" b="2996"/>
            <a:stretch>
              <a:fillRect/>
            </a:stretch>
          </p:blipFill>
          <p:spPr bwMode="auto">
            <a:xfrm>
              <a:off x="5334000" y="4267200"/>
              <a:ext cx="3352800" cy="24384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6248400" y="3962400"/>
              <a:ext cx="2438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7" name="Picture 3" descr="C:\Users\Meishing\Desktop\首冊 (1)\1\2-1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r="34649"/>
          <a:stretch>
            <a:fillRect/>
          </a:stretch>
        </p:blipFill>
        <p:spPr bwMode="auto">
          <a:xfrm>
            <a:off x="4343400" y="228600"/>
            <a:ext cx="4476750" cy="11430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36478" y="221854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36478" y="344910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36478" y="454644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6478" y="57266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6" name="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5307" y="60239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4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28600" y="34290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228600"/>
            <a:ext cx="0" cy="617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Meishing\Desktop\首冊 (1)\1\2-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28600" y="228600"/>
            <a:ext cx="4267200" cy="3111991"/>
          </a:xfrm>
          <a:prstGeom prst="rect">
            <a:avLst/>
          </a:prstGeom>
          <a:noFill/>
        </p:spPr>
      </p:pic>
      <p:pic>
        <p:nvPicPr>
          <p:cNvPr id="2051" name="Picture 3" descr="C:\Users\Meishing\Desktop\首冊 (1)\1\2-3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4648201" y="228600"/>
            <a:ext cx="4267199" cy="3150884"/>
          </a:xfrm>
          <a:prstGeom prst="rect">
            <a:avLst/>
          </a:prstGeom>
          <a:noFill/>
        </p:spPr>
      </p:pic>
      <p:pic>
        <p:nvPicPr>
          <p:cNvPr id="2052" name="Picture 4" descr="C:\Users\Meishing\Desktop\首冊 (1)\1\2-5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4648200" y="3505199"/>
            <a:ext cx="4267200" cy="2819401"/>
          </a:xfrm>
          <a:prstGeom prst="rect">
            <a:avLst/>
          </a:prstGeom>
          <a:noFill/>
        </p:spPr>
      </p:pic>
      <p:pic>
        <p:nvPicPr>
          <p:cNvPr id="2053" name="Picture 5" descr="C:\Users\Meishing\Desktop\首冊 (1)\1\2-4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228600" y="3505199"/>
            <a:ext cx="4267200" cy="2898213"/>
          </a:xfrm>
          <a:prstGeom prst="rect">
            <a:avLst/>
          </a:prstGeom>
          <a:noFill/>
        </p:spPr>
      </p:pic>
      <p:pic>
        <p:nvPicPr>
          <p:cNvPr id="9" name="1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4966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3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說話練習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首冊 (1)\1\2-6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b="4783"/>
          <a:stretch>
            <a:fillRect/>
          </a:stretch>
        </p:blipFill>
        <p:spPr bwMode="auto">
          <a:xfrm>
            <a:off x="1371600" y="304800"/>
            <a:ext cx="3900227" cy="5867400"/>
          </a:xfrm>
          <a:prstGeom prst="rect">
            <a:avLst/>
          </a:prstGeom>
          <a:noFill/>
        </p:spPr>
      </p:pic>
      <p:pic>
        <p:nvPicPr>
          <p:cNvPr id="4099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04799"/>
            <a:ext cx="1066800" cy="1076727"/>
          </a:xfrm>
          <a:prstGeom prst="rect">
            <a:avLst/>
          </a:prstGeom>
          <a:noFill/>
        </p:spPr>
      </p:pic>
      <p:pic>
        <p:nvPicPr>
          <p:cNvPr id="3075" name="Picture 3" descr="C:\Users\Meishing\Desktop\首冊 (1)\1\2-7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257800" y="228601"/>
            <a:ext cx="3659118" cy="3131264"/>
          </a:xfrm>
          <a:prstGeom prst="rect">
            <a:avLst/>
          </a:prstGeom>
          <a:noFill/>
        </p:spPr>
      </p:pic>
      <p:pic>
        <p:nvPicPr>
          <p:cNvPr id="3076" name="Picture 4" descr="C:\Users\Meishing\Desktop\首冊 (1)\1\2-4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5334000" y="3345549"/>
            <a:ext cx="3581400" cy="296122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206688" y="217957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06688" y="338999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06688" y="438785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06688" y="561862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1" name="1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0238" y="5854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2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rved Left Arrow 10"/>
          <p:cNvSpPr/>
          <p:nvPr/>
        </p:nvSpPr>
        <p:spPr>
          <a:xfrm rot="2166759">
            <a:off x="7560009" y="3332105"/>
            <a:ext cx="702432" cy="15768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C:\Users\Meishing\Desktop\首冊 (1)\1\2-7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28599" y="228600"/>
            <a:ext cx="3798027" cy="3250134"/>
          </a:xfrm>
          <a:prstGeom prst="rect">
            <a:avLst/>
          </a:prstGeom>
          <a:noFill/>
        </p:spPr>
      </p:pic>
      <p:pic>
        <p:nvPicPr>
          <p:cNvPr id="4099" name="Picture 3" descr="C:\Users\Meishing\Desktop\首冊 (1)\1\2-8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r="2042"/>
          <a:stretch>
            <a:fillRect/>
          </a:stretch>
        </p:blipFill>
        <p:spPr bwMode="auto">
          <a:xfrm>
            <a:off x="4191000" y="228600"/>
            <a:ext cx="4773720" cy="2895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038600" y="16764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C:\Users\Meishing\Desktop\首冊 (1)\1\2-9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2971800" y="3276600"/>
            <a:ext cx="4148138" cy="3029538"/>
          </a:xfrm>
          <a:prstGeom prst="rect">
            <a:avLst/>
          </a:prstGeom>
          <a:noFill/>
        </p:spPr>
      </p:pic>
      <p:pic>
        <p:nvPicPr>
          <p:cNvPr id="9" name="1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4850" y="60564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5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57200" y="1981200"/>
            <a:ext cx="3831784" cy="3901734"/>
            <a:chOff x="457200" y="1981200"/>
            <a:chExt cx="3831784" cy="3901734"/>
          </a:xfrm>
        </p:grpSpPr>
        <p:pic>
          <p:nvPicPr>
            <p:cNvPr id="6148" name="Picture 4" descr="C:\Users\Meishing\Desktop\首冊 (1)\1\1-14.jpg"/>
            <p:cNvPicPr>
              <a:picLocks noChangeAspect="1" noChangeArrowheads="1"/>
            </p:cNvPicPr>
            <p:nvPr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57200" y="2133600"/>
              <a:ext cx="3831784" cy="3749334"/>
            </a:xfrm>
            <a:prstGeom prst="rect">
              <a:avLst/>
            </a:prstGeom>
            <a:noFill/>
          </p:spPr>
        </p:pic>
        <p:sp>
          <p:nvSpPr>
            <p:cNvPr id="23" name="Rectangle 22"/>
            <p:cNvSpPr/>
            <p:nvPr/>
          </p:nvSpPr>
          <p:spPr>
            <a:xfrm>
              <a:off x="2895600" y="2286000"/>
              <a:ext cx="12954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38200" y="1981200"/>
              <a:ext cx="1066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 descr="C:\Users\Meishing\Desktop\首冊 (1)\1\2-10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4090922" y="228600"/>
            <a:ext cx="5009860" cy="6172200"/>
          </a:xfrm>
          <a:prstGeom prst="rect">
            <a:avLst/>
          </a:prstGeom>
          <a:noFill/>
        </p:spPr>
      </p:pic>
      <p:pic>
        <p:nvPicPr>
          <p:cNvPr id="6146" name="Picture 2" descr="C:\Users\Meishing\Desktop\首冊 (1)\1\課堂活動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228600" y="228600"/>
            <a:ext cx="3581400" cy="96794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810000" y="125836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0" y="205089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83169" y="281070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810000" y="364406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10000" y="439137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0" y="514513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783169" y="589244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</a:t>
            </a:r>
            <a:endParaRPr lang="en-US" dirty="0"/>
          </a:p>
        </p:txBody>
      </p:sp>
      <p:pic>
        <p:nvPicPr>
          <p:cNvPr id="16" name="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59193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1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250</TotalTime>
  <Words>159</Words>
  <Application>Microsoft Office PowerPoint</Application>
  <PresentationFormat>On-screen Show (4:3)</PresentationFormat>
  <Paragraphs>46</Paragraphs>
  <Slides>21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Adobe Kaiti Std R</vt:lpstr>
      <vt:lpstr>微軟正黑體</vt:lpstr>
      <vt:lpstr>新細明體</vt:lpstr>
      <vt:lpstr>Calibri</vt:lpstr>
      <vt:lpstr>Georgia</vt:lpstr>
      <vt:lpstr>Wingdings</vt:lpstr>
      <vt:lpstr>Wingdings 2</vt:lpstr>
      <vt:lpstr>Civic</vt:lpstr>
      <vt:lpstr>美洲華語首冊  MeiZhou Chinese</vt:lpstr>
      <vt:lpstr>第一部份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PowerPoint Presentation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Meishing Chen</cp:lastModifiedBy>
  <cp:revision>13</cp:revision>
  <dcterms:created xsi:type="dcterms:W3CDTF">2016-09-22T17:40:23Z</dcterms:created>
  <dcterms:modified xsi:type="dcterms:W3CDTF">2017-04-16T18:18:01Z</dcterms:modified>
</cp:coreProperties>
</file>