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02" r:id="rId2"/>
    <p:sldId id="291" r:id="rId3"/>
    <p:sldId id="257" r:id="rId4"/>
    <p:sldId id="301" r:id="rId5"/>
    <p:sldId id="292" r:id="rId6"/>
    <p:sldId id="259" r:id="rId7"/>
    <p:sldId id="260" r:id="rId8"/>
    <p:sldId id="293" r:id="rId9"/>
    <p:sldId id="261" r:id="rId10"/>
    <p:sldId id="311" r:id="rId11"/>
    <p:sldId id="281" r:id="rId12"/>
    <p:sldId id="262" r:id="rId13"/>
    <p:sldId id="294" r:id="rId14"/>
    <p:sldId id="289" r:id="rId15"/>
    <p:sldId id="297" r:id="rId16"/>
    <p:sldId id="263" r:id="rId17"/>
    <p:sldId id="265" r:id="rId18"/>
    <p:sldId id="303" r:id="rId19"/>
    <p:sldId id="300" r:id="rId20"/>
    <p:sldId id="298" r:id="rId21"/>
    <p:sldId id="299" r:id="rId22"/>
    <p:sldId id="304" r:id="rId23"/>
    <p:sldId id="30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4" d="100"/>
          <a:sy n="54" d="100"/>
        </p:scale>
        <p:origin x="13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jpeg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20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19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7.xml"/><Relationship Id="rId5" Type="http://schemas.microsoft.com/office/2007/relationships/media" Target="../media/media9.wav"/><Relationship Id="rId15" Type="http://schemas.openxmlformats.org/officeDocument/2006/relationships/image" Target="../media/image8.png"/><Relationship Id="rId10" Type="http://schemas.openxmlformats.org/officeDocument/2006/relationships/audio" Target="../media/media11.wav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microsoft.com/office/2007/relationships/hdphoto" Target="../media/hdphoto13.wdp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image" Target="../media/image21.png"/><Relationship Id="rId2" Type="http://schemas.openxmlformats.org/officeDocument/2006/relationships/audio" Target="../media/media12.wav"/><Relationship Id="rId16" Type="http://schemas.openxmlformats.org/officeDocument/2006/relationships/image" Target="../media/image8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slideLayout" Target="../slideLayouts/slideLayout7.xml"/><Relationship Id="rId5" Type="http://schemas.microsoft.com/office/2007/relationships/media" Target="../media/media14.wav"/><Relationship Id="rId15" Type="http://schemas.openxmlformats.org/officeDocument/2006/relationships/image" Target="../media/image22.png"/><Relationship Id="rId10" Type="http://schemas.openxmlformats.org/officeDocument/2006/relationships/audio" Target="../media/media16.wav"/><Relationship Id="rId4" Type="http://schemas.openxmlformats.org/officeDocument/2006/relationships/audio" Target="../media/media13.wav"/><Relationship Id="rId9" Type="http://schemas.microsoft.com/office/2007/relationships/media" Target="../media/media16.wav"/><Relationship Id="rId1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av"/><Relationship Id="rId13" Type="http://schemas.microsoft.com/office/2007/relationships/hdphoto" Target="../media/hdphoto14.wdp"/><Relationship Id="rId3" Type="http://schemas.microsoft.com/office/2007/relationships/media" Target="../media/media18.wav"/><Relationship Id="rId7" Type="http://schemas.microsoft.com/office/2007/relationships/media" Target="../media/media20.wav"/><Relationship Id="rId12" Type="http://schemas.openxmlformats.org/officeDocument/2006/relationships/image" Target="../media/image24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openxmlformats.org/officeDocument/2006/relationships/image" Target="../media/image23.png"/><Relationship Id="rId5" Type="http://schemas.microsoft.com/office/2007/relationships/media" Target="../media/media19.wav"/><Relationship Id="rId10" Type="http://schemas.openxmlformats.org/officeDocument/2006/relationships/image" Target="../media/image19.jpe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13" Type="http://schemas.openxmlformats.org/officeDocument/2006/relationships/image" Target="../media/image25.png"/><Relationship Id="rId3" Type="http://schemas.microsoft.com/office/2007/relationships/media" Target="../media/media22.wav"/><Relationship Id="rId7" Type="http://schemas.microsoft.com/office/2007/relationships/media" Target="../media/media24.wav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8.png"/><Relationship Id="rId2" Type="http://schemas.openxmlformats.org/officeDocument/2006/relationships/audio" Target="../media/media21.wav"/><Relationship Id="rId16" Type="http://schemas.openxmlformats.org/officeDocument/2006/relationships/image" Target="../media/image26.png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11" Type="http://schemas.openxmlformats.org/officeDocument/2006/relationships/slideLayout" Target="../slideLayouts/slideLayout7.xml"/><Relationship Id="rId5" Type="http://schemas.microsoft.com/office/2007/relationships/media" Target="../media/media23.wav"/><Relationship Id="rId15" Type="http://schemas.openxmlformats.org/officeDocument/2006/relationships/image" Target="../media/image19.jpeg"/><Relationship Id="rId10" Type="http://schemas.openxmlformats.org/officeDocument/2006/relationships/audio" Target="../media/media25.wav"/><Relationship Id="rId4" Type="http://schemas.openxmlformats.org/officeDocument/2006/relationships/audio" Target="../media/media22.wav"/><Relationship Id="rId9" Type="http://schemas.microsoft.com/office/2007/relationships/media" Target="../media/media25.wav"/><Relationship Id="rId1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jpe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jpe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第十課 </a:t>
            </a:r>
            <a:r>
              <a:rPr lang="en-US" altLang="zh-TW" sz="4000" dirty="0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美洲華語首冊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第一部份：課文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我們來做七巧板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第二部份：說話練習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第三部份：課堂活動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第五部份：活用成語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5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203315"/>
            <a:ext cx="8715777" cy="1168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2" y="1143000"/>
            <a:ext cx="8715777" cy="1713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40676"/>
            <a:ext cx="6781800" cy="3444300"/>
          </a:xfrm>
          <a:prstGeom prst="rect">
            <a:avLst/>
          </a:prstGeom>
        </p:spPr>
      </p:pic>
      <p:pic>
        <p:nvPicPr>
          <p:cNvPr id="7" name="1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1999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1" y="1370577"/>
            <a:ext cx="8596630" cy="4688113"/>
          </a:xfrm>
          <a:prstGeom prst="rect">
            <a:avLst/>
          </a:prstGeom>
        </p:spPr>
      </p:pic>
      <p:pic>
        <p:nvPicPr>
          <p:cNvPr id="16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" y="659852"/>
            <a:ext cx="1219200" cy="123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943100" y="269814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43100" y="350133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43100" y="425564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99297" y="285318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99297" y="350915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99297" y="422599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1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8610" y="5753890"/>
            <a:ext cx="609600" cy="609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613848" y="3419304"/>
            <a:ext cx="527497" cy="53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62621" y="4091574"/>
            <a:ext cx="527497" cy="53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92634"/>
            <a:ext cx="8686801" cy="6007558"/>
          </a:xfrm>
          <a:prstGeom prst="rect">
            <a:avLst/>
          </a:prstGeom>
        </p:spPr>
      </p:pic>
      <p:pic>
        <p:nvPicPr>
          <p:cNvPr id="21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1936" y="266700"/>
            <a:ext cx="1283464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2" t="1471" r="70175" b="89650"/>
          <a:stretch/>
        </p:blipFill>
        <p:spPr>
          <a:xfrm>
            <a:off x="457200" y="381000"/>
            <a:ext cx="236220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2886" r="40351" b="78235"/>
          <a:stretch/>
        </p:blipFill>
        <p:spPr>
          <a:xfrm>
            <a:off x="3124200" y="1066800"/>
            <a:ext cx="2286000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438" t="34449" r="1754" b="56673"/>
          <a:stretch/>
        </p:blipFill>
        <p:spPr>
          <a:xfrm>
            <a:off x="6781800" y="2362200"/>
            <a:ext cx="1981200" cy="533400"/>
          </a:xfrm>
          <a:prstGeom prst="rect">
            <a:avLst/>
          </a:prstGeom>
        </p:spPr>
      </p:pic>
      <p:pic>
        <p:nvPicPr>
          <p:cNvPr id="6" name="1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3668" y="5747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2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esktop\首冊 (1)\1\1-27.jpg"/>
          <p:cNvPicPr>
            <a:picLocks noChangeAspect="1" noChangeArrowheads="1"/>
          </p:cNvPicPr>
          <p:nvPr/>
        </p:nvPicPr>
        <p:blipFill rotWithShape="1">
          <a:blip r:embed="rId12" cstate="print">
            <a:lum contrast="10000"/>
          </a:blip>
          <a:srcRect b="68056"/>
          <a:stretch/>
        </p:blipFill>
        <p:spPr bwMode="auto">
          <a:xfrm>
            <a:off x="304800" y="304800"/>
            <a:ext cx="8580961" cy="16543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0"/>
            <a:ext cx="7204648" cy="23439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3400" y="32501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" y="4267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44658" y="323317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244658" y="425020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1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76161" y="5791200"/>
            <a:ext cx="609600" cy="609600"/>
          </a:xfrm>
          <a:prstGeom prst="rect">
            <a:avLst/>
          </a:prstGeom>
        </p:spPr>
      </p:pic>
      <p:pic>
        <p:nvPicPr>
          <p:cNvPr id="4" name="1007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555" y="3284232"/>
            <a:ext cx="382508" cy="382508"/>
          </a:xfrm>
          <a:prstGeom prst="rect">
            <a:avLst/>
          </a:prstGeom>
        </p:spPr>
      </p:pic>
      <p:pic>
        <p:nvPicPr>
          <p:cNvPr id="5" name="1007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0138" y="4288060"/>
            <a:ext cx="382508" cy="382508"/>
          </a:xfrm>
          <a:prstGeom prst="rect">
            <a:avLst/>
          </a:prstGeom>
        </p:spPr>
      </p:pic>
      <p:pic>
        <p:nvPicPr>
          <p:cNvPr id="6" name="1007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65385" y="3058914"/>
            <a:ext cx="382508" cy="382508"/>
          </a:xfrm>
          <a:prstGeom prst="rect">
            <a:avLst/>
          </a:prstGeom>
        </p:spPr>
      </p:pic>
      <p:pic>
        <p:nvPicPr>
          <p:cNvPr id="7" name="1007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65385" y="4308911"/>
            <a:ext cx="382508" cy="38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20" y="1749260"/>
            <a:ext cx="6217920" cy="4441371"/>
          </a:xfrm>
          <a:prstGeom prst="rect">
            <a:avLst/>
          </a:prstGeom>
        </p:spPr>
      </p:pic>
      <p:pic>
        <p:nvPicPr>
          <p:cNvPr id="3" name="Picture 2" descr="C:\Users\Meishing\Desktop\首冊 (1)\1\1-27.jpg"/>
          <p:cNvPicPr>
            <a:picLocks noChangeAspect="1" noChangeArrowheads="1"/>
          </p:cNvPicPr>
          <p:nvPr/>
        </p:nvPicPr>
        <p:blipFill rotWithShape="1">
          <a:blip r:embed="rId14" cstate="print">
            <a:lum contrast="10000"/>
          </a:blip>
          <a:srcRect b="68056"/>
          <a:stretch/>
        </p:blipFill>
        <p:spPr bwMode="auto">
          <a:xfrm>
            <a:off x="304800" y="304800"/>
            <a:ext cx="8580961" cy="144338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3" r="36275" b="76397"/>
          <a:stretch/>
        </p:blipFill>
        <p:spPr>
          <a:xfrm>
            <a:off x="6446520" y="955707"/>
            <a:ext cx="1981200" cy="792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7" b="67327"/>
          <a:stretch/>
        </p:blipFill>
        <p:spPr>
          <a:xfrm>
            <a:off x="1486320" y="1749261"/>
            <a:ext cx="2628480" cy="1451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55" r="1355" b="67327"/>
          <a:stretch/>
        </p:blipFill>
        <p:spPr>
          <a:xfrm>
            <a:off x="5257800" y="1749261"/>
            <a:ext cx="2362200" cy="1451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" t="51546" r="56502" b="15856"/>
          <a:stretch/>
        </p:blipFill>
        <p:spPr>
          <a:xfrm>
            <a:off x="1524000" y="4038601"/>
            <a:ext cx="2667000" cy="1447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06" t="51546" b="15856"/>
          <a:stretch/>
        </p:blipFill>
        <p:spPr>
          <a:xfrm>
            <a:off x="5410200" y="4038601"/>
            <a:ext cx="2294040" cy="1447800"/>
          </a:xfrm>
          <a:prstGeom prst="rect">
            <a:avLst/>
          </a:prstGeom>
        </p:spPr>
      </p:pic>
      <p:pic>
        <p:nvPicPr>
          <p:cNvPr id="6" name="1008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24200" y="3540860"/>
            <a:ext cx="331470" cy="331470"/>
          </a:xfrm>
          <a:prstGeom prst="rect">
            <a:avLst/>
          </a:prstGeom>
        </p:spPr>
      </p:pic>
      <p:pic>
        <p:nvPicPr>
          <p:cNvPr id="7" name="1008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05650" y="3540860"/>
            <a:ext cx="331470" cy="331470"/>
          </a:xfrm>
          <a:prstGeom prst="rect">
            <a:avLst/>
          </a:prstGeom>
        </p:spPr>
      </p:pic>
      <p:pic>
        <p:nvPicPr>
          <p:cNvPr id="8" name="1008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89935" y="5854065"/>
            <a:ext cx="331470" cy="331470"/>
          </a:xfrm>
          <a:prstGeom prst="rect">
            <a:avLst/>
          </a:prstGeom>
        </p:spPr>
      </p:pic>
      <p:pic>
        <p:nvPicPr>
          <p:cNvPr id="9" name="1008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87816" y="5854065"/>
            <a:ext cx="331470" cy="331470"/>
          </a:xfrm>
          <a:prstGeom prst="rect">
            <a:avLst/>
          </a:prstGeom>
        </p:spPr>
      </p:pic>
      <p:pic>
        <p:nvPicPr>
          <p:cNvPr id="10" name="1008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76160" y="5715000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14500" y="348627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10200" y="35236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97480" y="578894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525295" y="578894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eishing\Desktop\首冊 (1)\1\1-27.jpg"/>
          <p:cNvPicPr>
            <a:picLocks noChangeAspect="1" noChangeArrowheads="1"/>
          </p:cNvPicPr>
          <p:nvPr/>
        </p:nvPicPr>
        <p:blipFill rotWithShape="1">
          <a:blip r:embed="rId10" cstate="print">
            <a:lum contrast="10000"/>
          </a:blip>
          <a:srcRect b="68056"/>
          <a:stretch/>
        </p:blipFill>
        <p:spPr bwMode="auto">
          <a:xfrm>
            <a:off x="304800" y="304800"/>
            <a:ext cx="8580961" cy="1381684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r="29989" b="78883"/>
          <a:stretch/>
        </p:blipFill>
        <p:spPr>
          <a:xfrm>
            <a:off x="3886200" y="1744624"/>
            <a:ext cx="2133600" cy="663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4" y="2590800"/>
            <a:ext cx="7399187" cy="31481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2704" y="28691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2704" y="3886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3777" y="500744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7" name="1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22173" y="5738901"/>
            <a:ext cx="609600" cy="609600"/>
          </a:xfrm>
          <a:prstGeom prst="rect">
            <a:avLst/>
          </a:prstGeom>
        </p:spPr>
      </p:pic>
      <p:pic>
        <p:nvPicPr>
          <p:cNvPr id="26" name="1009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92152" y="2921684"/>
            <a:ext cx="359273" cy="359273"/>
          </a:xfrm>
          <a:prstGeom prst="rect">
            <a:avLst/>
          </a:prstGeom>
        </p:spPr>
      </p:pic>
      <p:pic>
        <p:nvPicPr>
          <p:cNvPr id="27" name="1009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99796" y="3980514"/>
            <a:ext cx="359273" cy="359273"/>
          </a:xfrm>
          <a:prstGeom prst="rect">
            <a:avLst/>
          </a:prstGeom>
        </p:spPr>
      </p:pic>
      <p:pic>
        <p:nvPicPr>
          <p:cNvPr id="28" name="1009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06428" y="5064467"/>
            <a:ext cx="359273" cy="359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520612"/>
            <a:ext cx="6878283" cy="4689738"/>
          </a:xfrm>
          <a:prstGeom prst="rect">
            <a:avLst/>
          </a:prstGeom>
        </p:spPr>
      </p:pic>
      <p:pic>
        <p:nvPicPr>
          <p:cNvPr id="11" name="Picture 10" descr="C:\Users\Meishing\Desktop\首冊 (1)\1\1-27.jpg"/>
          <p:cNvPicPr>
            <a:picLocks noChangeAspect="1" noChangeArrowheads="1"/>
          </p:cNvPicPr>
          <p:nvPr/>
        </p:nvPicPr>
        <p:blipFill rotWithShape="1">
          <a:blip r:embed="rId15" cstate="print">
            <a:lum contrast="10000"/>
          </a:blip>
          <a:srcRect b="68056"/>
          <a:stretch/>
        </p:blipFill>
        <p:spPr bwMode="auto">
          <a:xfrm>
            <a:off x="304800" y="304801"/>
            <a:ext cx="8580961" cy="1066799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3" t="50000" r="39823"/>
          <a:stretch/>
        </p:blipFill>
        <p:spPr>
          <a:xfrm>
            <a:off x="3810000" y="762000"/>
            <a:ext cx="2286000" cy="758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806"/>
          <a:stretch/>
        </p:blipFill>
        <p:spPr>
          <a:xfrm>
            <a:off x="990599" y="1520612"/>
            <a:ext cx="6878283" cy="1603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94" r="57902" b="46309"/>
          <a:stretch/>
        </p:blipFill>
        <p:spPr>
          <a:xfrm>
            <a:off x="990599" y="3124200"/>
            <a:ext cx="2895601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66" r="23559" b="23561"/>
          <a:stretch/>
        </p:blipFill>
        <p:spPr>
          <a:xfrm>
            <a:off x="990599" y="4267200"/>
            <a:ext cx="5257801" cy="838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13" r="27990"/>
          <a:stretch/>
        </p:blipFill>
        <p:spPr>
          <a:xfrm>
            <a:off x="990599" y="5334000"/>
            <a:ext cx="4953001" cy="876350"/>
          </a:xfrm>
          <a:prstGeom prst="rect">
            <a:avLst/>
          </a:prstGeom>
        </p:spPr>
      </p:pic>
      <p:pic>
        <p:nvPicPr>
          <p:cNvPr id="26" name="1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76161" y="5738901"/>
            <a:ext cx="609600" cy="609600"/>
          </a:xfrm>
          <a:prstGeom prst="rect">
            <a:avLst/>
          </a:prstGeom>
        </p:spPr>
      </p:pic>
      <p:pic>
        <p:nvPicPr>
          <p:cNvPr id="13" name="1010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98256" y="3389816"/>
            <a:ext cx="383167" cy="383167"/>
          </a:xfrm>
          <a:prstGeom prst="rect">
            <a:avLst/>
          </a:prstGeom>
        </p:spPr>
      </p:pic>
      <p:pic>
        <p:nvPicPr>
          <p:cNvPr id="27" name="1010-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50879" y="4475691"/>
            <a:ext cx="383167" cy="383167"/>
          </a:xfrm>
          <a:prstGeom prst="rect">
            <a:avLst/>
          </a:prstGeom>
        </p:spPr>
      </p:pic>
      <p:pic>
        <p:nvPicPr>
          <p:cNvPr id="28" name="1010-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67712" y="5660534"/>
            <a:ext cx="383167" cy="383167"/>
          </a:xfrm>
          <a:prstGeom prst="rect">
            <a:avLst/>
          </a:prstGeom>
        </p:spPr>
      </p:pic>
      <p:pic>
        <p:nvPicPr>
          <p:cNvPr id="29" name="1010-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72936" y="2190951"/>
            <a:ext cx="403225" cy="403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6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7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286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活用成語／</a:t>
            </a:r>
            <a:endParaRPr lang="en-US" altLang="zh-TW" sz="60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18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7086600" cy="175260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第十課課文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我們來做七巧板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838200"/>
            <a:ext cx="228600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十</a:t>
            </a:r>
            <a:endParaRPr lang="en-US" sz="1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99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6" y="1212858"/>
            <a:ext cx="4164167" cy="5111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228600"/>
            <a:ext cx="4124325" cy="1095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829" y="1487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350" y="239628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8595" y="328510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5829" y="41511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62" y="494322"/>
            <a:ext cx="4596878" cy="57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10" y="1046168"/>
            <a:ext cx="1843456" cy="5298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4" y="952760"/>
            <a:ext cx="1879713" cy="53718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350" y="505319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350" y="578759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1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22734" y="57929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228600"/>
            <a:ext cx="4124325" cy="1095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2133600"/>
            <a:ext cx="8615363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說話練習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2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1"/>
            <a:ext cx="8747266" cy="5607518"/>
          </a:xfrm>
          <a:prstGeom prst="rect">
            <a:avLst/>
          </a:prstGeom>
        </p:spPr>
      </p:pic>
      <p:pic>
        <p:nvPicPr>
          <p:cNvPr id="41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8600"/>
            <a:ext cx="1427385" cy="144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209800" y="25100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09800" y="34164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09800" y="418473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09800" y="4953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971800" y="39624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1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5142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1"/>
            <a:ext cx="8686800" cy="6074664"/>
          </a:xfrm>
          <a:prstGeom prst="rect">
            <a:avLst/>
          </a:prstGeom>
        </p:spPr>
      </p:pic>
      <p:pic>
        <p:nvPicPr>
          <p:cNvPr id="27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2701" y="216795"/>
            <a:ext cx="904164" cy="91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" r="60526" b="89965"/>
          <a:stretch/>
        </p:blipFill>
        <p:spPr>
          <a:xfrm>
            <a:off x="533400" y="228601"/>
            <a:ext cx="3124200" cy="609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5053" r="55263" b="74912"/>
          <a:stretch/>
        </p:blipFill>
        <p:spPr>
          <a:xfrm>
            <a:off x="2286000" y="1142999"/>
            <a:ext cx="1828800" cy="609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95" t="15053" r="6140" b="74912"/>
          <a:stretch/>
        </p:blipFill>
        <p:spPr>
          <a:xfrm>
            <a:off x="5257800" y="1143000"/>
            <a:ext cx="31242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9" t="33869" r="25438" b="57351"/>
          <a:stretch/>
        </p:blipFill>
        <p:spPr>
          <a:xfrm>
            <a:off x="4876800" y="2285999"/>
            <a:ext cx="1828800" cy="5334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981200" y="1981200"/>
            <a:ext cx="914400" cy="533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553200" y="3048000"/>
            <a:ext cx="381000" cy="838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1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57054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7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2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3" y="203315"/>
            <a:ext cx="8715777" cy="1168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2" y="1143000"/>
            <a:ext cx="8715777" cy="1713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56037"/>
            <a:ext cx="6553200" cy="3388694"/>
          </a:xfrm>
          <a:prstGeom prst="rect">
            <a:avLst/>
          </a:prstGeom>
        </p:spPr>
      </p:pic>
      <p:pic>
        <p:nvPicPr>
          <p:cNvPr id="15" name="1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1999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3425</TotalTime>
  <Words>178</Words>
  <Application>Microsoft Office PowerPoint</Application>
  <PresentationFormat>On-screen Show (4:3)</PresentationFormat>
  <Paragraphs>48</Paragraphs>
  <Slides>23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Kaiti Std R</vt:lpstr>
      <vt:lpstr>KaiTi</vt:lpstr>
      <vt:lpstr>微軟正黑體</vt:lpstr>
      <vt:lpstr>新細明體</vt:lpstr>
      <vt:lpstr>Calibri</vt:lpstr>
      <vt:lpstr>Georgia</vt:lpstr>
      <vt:lpstr>Wingdings</vt:lpstr>
      <vt:lpstr>Wingdings 2</vt:lpstr>
      <vt:lpstr>Civic</vt:lpstr>
      <vt:lpstr>美洲華語首冊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Meishing Chen</cp:lastModifiedBy>
  <cp:revision>106</cp:revision>
  <dcterms:created xsi:type="dcterms:W3CDTF">2016-09-22T17:40:23Z</dcterms:created>
  <dcterms:modified xsi:type="dcterms:W3CDTF">2016-11-17T22:03:02Z</dcterms:modified>
</cp:coreProperties>
</file>