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02" r:id="rId2"/>
    <p:sldId id="291" r:id="rId3"/>
    <p:sldId id="257" r:id="rId4"/>
    <p:sldId id="292" r:id="rId5"/>
    <p:sldId id="259" r:id="rId6"/>
    <p:sldId id="260" r:id="rId7"/>
    <p:sldId id="293" r:id="rId8"/>
    <p:sldId id="261" r:id="rId9"/>
    <p:sldId id="294" r:id="rId10"/>
    <p:sldId id="289" r:id="rId11"/>
    <p:sldId id="297" r:id="rId12"/>
    <p:sldId id="263" r:id="rId13"/>
    <p:sldId id="265" r:id="rId14"/>
    <p:sldId id="303" r:id="rId15"/>
    <p:sldId id="300" r:id="rId16"/>
    <p:sldId id="298" r:id="rId17"/>
    <p:sldId id="29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7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2BFD-390E-489B-AC9F-77CD18B4832F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3D6ED-E242-4E19-9A1C-8E0AB095B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2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3D6ED-E242-4E19-9A1C-8E0AB095B95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5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slideLayout" Target="../slideLayouts/slideLayout7.xml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openxmlformats.org/officeDocument/2006/relationships/image" Target="../media/image13.png"/><Relationship Id="rId2" Type="http://schemas.openxmlformats.org/officeDocument/2006/relationships/audio" Target="../media/media5.wav"/><Relationship Id="rId16" Type="http://schemas.openxmlformats.org/officeDocument/2006/relationships/image" Target="../media/image22.jpe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5" Type="http://schemas.microsoft.com/office/2007/relationships/media" Target="../media/media7.wav"/><Relationship Id="rId15" Type="http://schemas.microsoft.com/office/2007/relationships/hdphoto" Target="../media/hdphoto8.wdp"/><Relationship Id="rId10" Type="http://schemas.openxmlformats.org/officeDocument/2006/relationships/audio" Target="../media/media9.wav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13" Type="http://schemas.microsoft.com/office/2007/relationships/hdphoto" Target="../media/hdphoto9.wdp"/><Relationship Id="rId3" Type="http://schemas.microsoft.com/office/2007/relationships/media" Target="../media/media12.wav"/><Relationship Id="rId7" Type="http://schemas.microsoft.com/office/2007/relationships/media" Target="../media/media14.wav"/><Relationship Id="rId12" Type="http://schemas.openxmlformats.org/officeDocument/2006/relationships/image" Target="../media/image23.png"/><Relationship Id="rId2" Type="http://schemas.openxmlformats.org/officeDocument/2006/relationships/audio" Target="../media/media11.wav"/><Relationship Id="rId16" Type="http://schemas.openxmlformats.org/officeDocument/2006/relationships/image" Target="../media/image13.png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11" Type="http://schemas.openxmlformats.org/officeDocument/2006/relationships/slideLayout" Target="../slideLayouts/slideLayout7.xml"/><Relationship Id="rId5" Type="http://schemas.microsoft.com/office/2007/relationships/media" Target="../media/media13.wav"/><Relationship Id="rId15" Type="http://schemas.openxmlformats.org/officeDocument/2006/relationships/image" Target="../media/image24.png"/><Relationship Id="rId10" Type="http://schemas.openxmlformats.org/officeDocument/2006/relationships/audio" Target="../media/media15.wav"/><Relationship Id="rId4" Type="http://schemas.openxmlformats.org/officeDocument/2006/relationships/audio" Target="../media/media12.wav"/><Relationship Id="rId9" Type="http://schemas.microsoft.com/office/2007/relationships/media" Target="../media/media15.wav"/><Relationship Id="rId1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13" Type="http://schemas.openxmlformats.org/officeDocument/2006/relationships/image" Target="../media/image27.png"/><Relationship Id="rId3" Type="http://schemas.microsoft.com/office/2007/relationships/media" Target="../media/media17.wav"/><Relationship Id="rId7" Type="http://schemas.microsoft.com/office/2007/relationships/media" Target="../media/media19.wav"/><Relationship Id="rId12" Type="http://schemas.openxmlformats.org/officeDocument/2006/relationships/image" Target="../media/image26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openxmlformats.org/officeDocument/2006/relationships/image" Target="../media/image22.jpeg"/><Relationship Id="rId5" Type="http://schemas.microsoft.com/office/2007/relationships/media" Target="../media/media18.wav"/><Relationship Id="rId1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audio" Target="../media/media17.wav"/><Relationship Id="rId9" Type="http://schemas.openxmlformats.org/officeDocument/2006/relationships/slideLayout" Target="../slideLayouts/slideLayout7.xml"/><Relationship Id="rId1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30.png"/><Relationship Id="rId3" Type="http://schemas.microsoft.com/office/2007/relationships/media" Target="../media/media21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9.jpe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audio" Target="../media/media22.wav"/><Relationship Id="rId11" Type="http://schemas.openxmlformats.org/officeDocument/2006/relationships/image" Target="../media/image13.png"/><Relationship Id="rId5" Type="http://schemas.microsoft.com/office/2007/relationships/media" Target="../media/media22.wav"/><Relationship Id="rId10" Type="http://schemas.microsoft.com/office/2007/relationships/hdphoto" Target="../media/hdphoto11.wdp"/><Relationship Id="rId4" Type="http://schemas.openxmlformats.org/officeDocument/2006/relationships/audio" Target="../media/media21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9.jpeg"/><Relationship Id="rId17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5" Type="http://schemas.microsoft.com/office/2007/relationships/hdphoto" Target="../media/hdphoto1.wdp"/><Relationship Id="rId15" Type="http://schemas.microsoft.com/office/2007/relationships/hdphoto" Target="../media/hdphoto3.wdp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jpe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jpe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8382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第十一課 </a:t>
            </a:r>
            <a:r>
              <a:rPr lang="en-US" altLang="zh-TW" sz="4000" dirty="0" smtClean="0"/>
              <a:t>ppt</a:t>
            </a:r>
            <a:endParaRPr lang="en-US" sz="4000" dirty="0">
              <a:ea typeface="Adobe Kaiti Std 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美洲華語首冊 </a:t>
            </a:r>
            <a: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4400" dirty="0"/>
              <a:t>MeiZhou </a:t>
            </a:r>
            <a:r>
              <a:rPr lang="en-US" altLang="zh-TW" sz="4400" dirty="0" smtClean="0"/>
              <a:t>Chinese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37338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第一部份：課文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張開嘴巴笑哈哈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第二部份：說話練習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第三部份：課堂活動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第四部份：拼音練習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第五部份：活用成語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四字格詞語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75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1795260"/>
            <a:ext cx="5823437" cy="45293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90599" y="186446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90599" y="28956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90599" y="37420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90599" y="467874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90599" y="564547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1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16" cstate="print"/>
          <a:srcRect b="71795"/>
          <a:stretch>
            <a:fillRect/>
          </a:stretch>
        </p:blipFill>
        <p:spPr bwMode="auto">
          <a:xfrm>
            <a:off x="228599" y="228600"/>
            <a:ext cx="8686801" cy="1524000"/>
          </a:xfrm>
          <a:prstGeom prst="rect">
            <a:avLst/>
          </a:prstGeom>
          <a:noFill/>
        </p:spPr>
      </p:pic>
      <p:pic>
        <p:nvPicPr>
          <p:cNvPr id="18" name="注音版1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02487" y="6172200"/>
            <a:ext cx="609600" cy="609600"/>
          </a:xfrm>
          <a:prstGeom prst="rect">
            <a:avLst/>
          </a:prstGeom>
        </p:spPr>
      </p:pic>
      <p:pic>
        <p:nvPicPr>
          <p:cNvPr id="20" name="注音版1101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90720" y="1948170"/>
            <a:ext cx="458787" cy="458787"/>
          </a:xfrm>
          <a:prstGeom prst="rect">
            <a:avLst/>
          </a:prstGeom>
        </p:spPr>
      </p:pic>
      <p:pic>
        <p:nvPicPr>
          <p:cNvPr id="22" name="注音版1101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90720" y="2895600"/>
            <a:ext cx="458787" cy="458787"/>
          </a:xfrm>
          <a:prstGeom prst="rect">
            <a:avLst/>
          </a:prstGeom>
        </p:spPr>
      </p:pic>
      <p:pic>
        <p:nvPicPr>
          <p:cNvPr id="23" name="注音版1101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95035" y="3830536"/>
            <a:ext cx="458787" cy="458787"/>
          </a:xfrm>
          <a:prstGeom prst="rect">
            <a:avLst/>
          </a:prstGeom>
        </p:spPr>
      </p:pic>
      <p:pic>
        <p:nvPicPr>
          <p:cNvPr id="25" name="注音版1101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95036" y="4849019"/>
            <a:ext cx="458787" cy="458787"/>
          </a:xfrm>
          <a:prstGeom prst="rect">
            <a:avLst/>
          </a:prstGeom>
        </p:spPr>
      </p:pic>
      <p:pic>
        <p:nvPicPr>
          <p:cNvPr id="28" name="注音版1101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95036" y="5737436"/>
            <a:ext cx="458787" cy="45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5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7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9" y="3200400"/>
            <a:ext cx="8733636" cy="2514600"/>
          </a:xfrm>
          <a:prstGeom prst="rect">
            <a:avLst/>
          </a:prstGeom>
        </p:spPr>
      </p:pic>
      <p:pic>
        <p:nvPicPr>
          <p:cNvPr id="29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14" cstate="print"/>
          <a:srcRect b="71795"/>
          <a:stretch>
            <a:fillRect/>
          </a:stretch>
        </p:blipFill>
        <p:spPr bwMode="auto">
          <a:xfrm>
            <a:off x="228599" y="228600"/>
            <a:ext cx="8686801" cy="2057400"/>
          </a:xfrm>
          <a:prstGeom prst="rect">
            <a:avLst/>
          </a:prstGeom>
          <a:noFill/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5" r="39747" b="82298"/>
          <a:stretch/>
        </p:blipFill>
        <p:spPr>
          <a:xfrm>
            <a:off x="6096820" y="1244048"/>
            <a:ext cx="1763601" cy="6680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0" t="3031" r="75305" b="30303"/>
          <a:stretch/>
        </p:blipFill>
        <p:spPr>
          <a:xfrm>
            <a:off x="381000" y="3276600"/>
            <a:ext cx="1981200" cy="1676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68" r="50003" b="27273"/>
          <a:stretch/>
        </p:blipFill>
        <p:spPr>
          <a:xfrm>
            <a:off x="2438400" y="3200400"/>
            <a:ext cx="2133600" cy="1828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97" r="25573" b="30303"/>
          <a:stretch/>
        </p:blipFill>
        <p:spPr>
          <a:xfrm>
            <a:off x="4571999" y="3200400"/>
            <a:ext cx="2133601" cy="1752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00" b="30303"/>
          <a:stretch/>
        </p:blipFill>
        <p:spPr>
          <a:xfrm>
            <a:off x="6781799" y="3200400"/>
            <a:ext cx="2157245" cy="1752600"/>
          </a:xfrm>
          <a:prstGeom prst="rect">
            <a:avLst/>
          </a:prstGeom>
        </p:spPr>
      </p:pic>
      <p:pic>
        <p:nvPicPr>
          <p:cNvPr id="17" name="注音版11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39383" y="5741504"/>
            <a:ext cx="609600" cy="609600"/>
          </a:xfrm>
          <a:prstGeom prst="rect">
            <a:avLst/>
          </a:prstGeom>
        </p:spPr>
      </p:pic>
      <p:pic>
        <p:nvPicPr>
          <p:cNvPr id="18" name="注音版1102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0538" y="2778125"/>
            <a:ext cx="498475" cy="498475"/>
          </a:xfrm>
          <a:prstGeom prst="rect">
            <a:avLst/>
          </a:prstGeom>
        </p:spPr>
      </p:pic>
      <p:pic>
        <p:nvPicPr>
          <p:cNvPr id="37" name="注音版1102-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01384" y="2734228"/>
            <a:ext cx="498475" cy="498475"/>
          </a:xfrm>
          <a:prstGeom prst="rect">
            <a:avLst/>
          </a:prstGeom>
        </p:spPr>
      </p:pic>
      <p:pic>
        <p:nvPicPr>
          <p:cNvPr id="38" name="注音版1102-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11183" y="2766530"/>
            <a:ext cx="498475" cy="498475"/>
          </a:xfrm>
          <a:prstGeom prst="rect">
            <a:avLst/>
          </a:prstGeom>
        </p:spPr>
      </p:pic>
      <p:pic>
        <p:nvPicPr>
          <p:cNvPr id="39" name="注音版1102-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85405" y="2731138"/>
            <a:ext cx="504654" cy="50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2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9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85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9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83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6" r="29989" b="78883"/>
          <a:stretch/>
        </p:blipFill>
        <p:spPr>
          <a:xfrm>
            <a:off x="6212762" y="992422"/>
            <a:ext cx="2133600" cy="6637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277126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1000" y="400356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81000" y="520935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9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11" cstate="print"/>
          <a:srcRect b="71795"/>
          <a:stretch>
            <a:fillRect/>
          </a:stretch>
        </p:blipFill>
        <p:spPr bwMode="auto">
          <a:xfrm>
            <a:off x="228599" y="228599"/>
            <a:ext cx="8686801" cy="1872231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9" r="32457" b="85938"/>
          <a:stretch/>
        </p:blipFill>
        <p:spPr>
          <a:xfrm>
            <a:off x="6165752" y="1164714"/>
            <a:ext cx="2508774" cy="664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419970"/>
            <a:ext cx="7149919" cy="3536519"/>
          </a:xfrm>
          <a:prstGeom prst="rect">
            <a:avLst/>
          </a:prstGeom>
        </p:spPr>
      </p:pic>
      <p:pic>
        <p:nvPicPr>
          <p:cNvPr id="10" name="注音版11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05800" y="6096000"/>
            <a:ext cx="609600" cy="609600"/>
          </a:xfrm>
          <a:prstGeom prst="rect">
            <a:avLst/>
          </a:prstGeom>
        </p:spPr>
      </p:pic>
      <p:pic>
        <p:nvPicPr>
          <p:cNvPr id="11" name="注音版1103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85100" y="2695581"/>
            <a:ext cx="520700" cy="520700"/>
          </a:xfrm>
          <a:prstGeom prst="rect">
            <a:avLst/>
          </a:prstGeom>
        </p:spPr>
      </p:pic>
      <p:pic>
        <p:nvPicPr>
          <p:cNvPr id="12" name="注音版1103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53272" y="3927879"/>
            <a:ext cx="520700" cy="520700"/>
          </a:xfrm>
          <a:prstGeom prst="rect">
            <a:avLst/>
          </a:prstGeom>
        </p:spPr>
      </p:pic>
      <p:pic>
        <p:nvPicPr>
          <p:cNvPr id="14" name="注音版1103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11919" y="5276443"/>
            <a:ext cx="520700" cy="52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7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19" y="1852224"/>
            <a:ext cx="8755542" cy="4091375"/>
          </a:xfrm>
          <a:prstGeom prst="rect">
            <a:avLst/>
          </a:prstGeom>
        </p:spPr>
      </p:pic>
      <p:pic>
        <p:nvPicPr>
          <p:cNvPr id="4" name="11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4136" y="5847684"/>
            <a:ext cx="609600" cy="609600"/>
          </a:xfrm>
          <a:prstGeom prst="rect">
            <a:avLst/>
          </a:prstGeom>
        </p:spPr>
      </p:pic>
      <p:pic>
        <p:nvPicPr>
          <p:cNvPr id="5" name="1108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5110" y="3598103"/>
            <a:ext cx="387350" cy="387350"/>
          </a:xfrm>
          <a:prstGeom prst="rect">
            <a:avLst/>
          </a:prstGeom>
        </p:spPr>
      </p:pic>
      <p:pic>
        <p:nvPicPr>
          <p:cNvPr id="6" name="1108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10000" y="3507023"/>
            <a:ext cx="387350" cy="38735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04800" y="304801"/>
            <a:ext cx="8580961" cy="1523999"/>
            <a:chOff x="304800" y="304800"/>
            <a:chExt cx="8580961" cy="1443387"/>
          </a:xfrm>
        </p:grpSpPr>
        <p:pic>
          <p:nvPicPr>
            <p:cNvPr id="22" name="Picture 21" descr="C:\Users\Meishing\Desktop\首冊 (1)\1\1-27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lum contrast="10000"/>
            </a:blip>
            <a:srcRect b="68056"/>
            <a:stretch/>
          </p:blipFill>
          <p:spPr bwMode="auto">
            <a:xfrm>
              <a:off x="304800" y="304800"/>
              <a:ext cx="8580961" cy="1443387"/>
            </a:xfrm>
            <a:prstGeom prst="rect">
              <a:avLst/>
            </a:prstGeom>
            <a:noFill/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3" t="50000" r="39823"/>
            <a:stretch/>
          </p:blipFill>
          <p:spPr>
            <a:xfrm>
              <a:off x="3810000" y="917193"/>
              <a:ext cx="2286000" cy="7620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38" t="57895" r="38053"/>
            <a:stretch/>
          </p:blipFill>
          <p:spPr>
            <a:xfrm>
              <a:off x="3714750" y="993393"/>
              <a:ext cx="2228850" cy="6858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38" b="76361"/>
          <a:stretch/>
        </p:blipFill>
        <p:spPr>
          <a:xfrm>
            <a:off x="237919" y="1852225"/>
            <a:ext cx="7001081" cy="96717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52" t="42264" r="891" b="16762"/>
          <a:stretch/>
        </p:blipFill>
        <p:spPr>
          <a:xfrm>
            <a:off x="4952999" y="3581401"/>
            <a:ext cx="3962401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第五部份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286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活用成語／</a:t>
            </a:r>
            <a:endParaRPr lang="en-US" altLang="zh-TW" sz="60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四字格詞語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18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第一部份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19400"/>
            <a:ext cx="7086600" cy="1752600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第十一課課文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</a:p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張開嘴巴笑哈哈</a:t>
            </a:r>
            <a:endParaRPr lang="en-US" altLang="zh-TW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0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8" y="180927"/>
            <a:ext cx="3750371" cy="844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381000"/>
            <a:ext cx="5039631" cy="4924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880" y="122661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5087" y="217751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333" y="314125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76440" y="454209"/>
            <a:ext cx="1238194" cy="22084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66" y="3645759"/>
            <a:ext cx="1458334" cy="12152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970" y="2249257"/>
            <a:ext cx="2095272" cy="11797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5" y="5253152"/>
            <a:ext cx="1571043" cy="10864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9822" y="3353075"/>
            <a:ext cx="1182091" cy="18393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20535" y="5258185"/>
            <a:ext cx="1685091" cy="10523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416600" y="88630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103847" y="280309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407918" y="407487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924857" y="368169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003307" y="561172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677223" y="592099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3886199" y="873438"/>
            <a:ext cx="4996043" cy="99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6" y="1133869"/>
            <a:ext cx="5226391" cy="23869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17" y="3313330"/>
            <a:ext cx="5481794" cy="30671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54337" y="339850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67361" y="424918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345282" y="507031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005424" y="600793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0" name="1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267276" y="5784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80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第二部份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說話練習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02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3" y="262944"/>
            <a:ext cx="8756612" cy="6074087"/>
          </a:xfrm>
          <a:prstGeom prst="rect">
            <a:avLst/>
          </a:prstGeom>
        </p:spPr>
      </p:pic>
      <p:pic>
        <p:nvPicPr>
          <p:cNvPr id="41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28600"/>
            <a:ext cx="990600" cy="999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11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0165" y="5704893"/>
            <a:ext cx="609600" cy="6096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588331" y="197913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546538" y="293003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557680" y="359548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439786" y="196959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402286" y="281441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402286" y="353102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588331" y="436172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373436" y="4418756"/>
            <a:ext cx="40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75660" cy="6102096"/>
          </a:xfrm>
          <a:prstGeom prst="rect">
            <a:avLst/>
          </a:prstGeom>
        </p:spPr>
      </p:pic>
      <p:pic>
        <p:nvPicPr>
          <p:cNvPr id="27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4214" y="344722"/>
            <a:ext cx="904164" cy="912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39" r="61354" b="77522"/>
          <a:stretch/>
        </p:blipFill>
        <p:spPr>
          <a:xfrm>
            <a:off x="228600" y="914400"/>
            <a:ext cx="3352800" cy="685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61" t="88661" r="48179" b="1349"/>
          <a:stretch/>
        </p:blipFill>
        <p:spPr>
          <a:xfrm>
            <a:off x="1066800" y="5638800"/>
            <a:ext cx="3657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02" t="6244" r="18317" b="83766"/>
          <a:stretch/>
        </p:blipFill>
        <p:spPr>
          <a:xfrm>
            <a:off x="3733800" y="609600"/>
            <a:ext cx="35814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6" t="88661" r="1629"/>
          <a:stretch/>
        </p:blipFill>
        <p:spPr>
          <a:xfrm>
            <a:off x="4953000" y="5638800"/>
            <a:ext cx="3810000" cy="691896"/>
          </a:xfrm>
          <a:prstGeom prst="rect">
            <a:avLst/>
          </a:prstGeom>
        </p:spPr>
      </p:pic>
      <p:pic>
        <p:nvPicPr>
          <p:cNvPr id="3" name="11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7264" y="61818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第三部份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課堂活動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92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3" y="203315"/>
            <a:ext cx="8715777" cy="1168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01" y="626557"/>
            <a:ext cx="2232799" cy="7772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45374" y="1383406"/>
            <a:ext cx="4836425" cy="5017394"/>
            <a:chOff x="1945375" y="1383406"/>
            <a:chExt cx="2697480" cy="25024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375" y="1383406"/>
              <a:ext cx="2688336" cy="151485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375" y="2898262"/>
              <a:ext cx="2697480" cy="987552"/>
            </a:xfrm>
            <a:prstGeom prst="rect">
              <a:avLst/>
            </a:prstGeom>
          </p:spPr>
        </p:pic>
      </p:grpSp>
      <p:pic>
        <p:nvPicPr>
          <p:cNvPr id="8" name="11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5900" y="57729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第四部份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拼音練習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02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3487</TotalTime>
  <Words>183</Words>
  <Application>Microsoft Office PowerPoint</Application>
  <PresentationFormat>On-screen Show (4:3)</PresentationFormat>
  <Paragraphs>49</Paragraphs>
  <Slides>17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Adobe Kaiti Std R</vt:lpstr>
      <vt:lpstr>微軟正黑體</vt:lpstr>
      <vt:lpstr>新細明體</vt:lpstr>
      <vt:lpstr>Calibri</vt:lpstr>
      <vt:lpstr>Georgia</vt:lpstr>
      <vt:lpstr>Wingdings</vt:lpstr>
      <vt:lpstr>Wingdings 2</vt:lpstr>
      <vt:lpstr>Civic</vt:lpstr>
      <vt:lpstr>美洲華語首冊  MeiZhou Chinese</vt:lpstr>
      <vt:lpstr>第一部份</vt:lpstr>
      <vt:lpstr>PowerPoint Presentation</vt:lpstr>
      <vt:lpstr>第二部份</vt:lpstr>
      <vt:lpstr>PowerPoint Presentation</vt:lpstr>
      <vt:lpstr>PowerPoint Presentation</vt:lpstr>
      <vt:lpstr>第三部份</vt:lpstr>
      <vt:lpstr>PowerPoint Presentation</vt:lpstr>
      <vt:lpstr>第四部份</vt:lpstr>
      <vt:lpstr>PowerPoint Presentation</vt:lpstr>
      <vt:lpstr>PowerPoint Presentation</vt:lpstr>
      <vt:lpstr>PowerPoint Presentation</vt:lpstr>
      <vt:lpstr>PowerPoint Presentation</vt:lpstr>
      <vt:lpstr>第五部份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Meishing Chen</cp:lastModifiedBy>
  <cp:revision>113</cp:revision>
  <dcterms:created xsi:type="dcterms:W3CDTF">2016-09-22T17:40:23Z</dcterms:created>
  <dcterms:modified xsi:type="dcterms:W3CDTF">2016-11-17T13:15:24Z</dcterms:modified>
</cp:coreProperties>
</file>