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1" r:id="rId2"/>
    <p:sldId id="322" r:id="rId3"/>
    <p:sldId id="257" r:id="rId4"/>
    <p:sldId id="316" r:id="rId5"/>
    <p:sldId id="323" r:id="rId6"/>
    <p:sldId id="259" r:id="rId7"/>
    <p:sldId id="260" r:id="rId8"/>
    <p:sldId id="324" r:id="rId9"/>
    <p:sldId id="261" r:id="rId10"/>
    <p:sldId id="325" r:id="rId11"/>
    <p:sldId id="289" r:id="rId12"/>
    <p:sldId id="263" r:id="rId13"/>
    <p:sldId id="315" r:id="rId14"/>
    <p:sldId id="297" r:id="rId15"/>
    <p:sldId id="326" r:id="rId16"/>
    <p:sldId id="300" r:id="rId17"/>
    <p:sldId id="298" r:id="rId18"/>
    <p:sldId id="299" r:id="rId19"/>
    <p:sldId id="306" r:id="rId20"/>
    <p:sldId id="317" r:id="rId21"/>
    <p:sldId id="318" r:id="rId22"/>
    <p:sldId id="319" r:id="rId23"/>
    <p:sldId id="32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95" d="100"/>
          <a:sy n="95" d="100"/>
        </p:scale>
        <p:origin x="-110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3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36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7.xml"/><Relationship Id="rId5" Type="http://schemas.microsoft.com/office/2007/relationships/media" Target="../media/media9.wav"/><Relationship Id="rId15" Type="http://schemas.microsoft.com/office/2007/relationships/hdphoto" Target="../media/hdphoto24.wdp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media" Target="../media/media18.wav"/><Relationship Id="rId18" Type="http://schemas.openxmlformats.org/officeDocument/2006/relationships/image" Target="../media/image13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audio" Target="../media/media17.wav"/><Relationship Id="rId17" Type="http://schemas.microsoft.com/office/2007/relationships/hdphoto" Target="../media/hdphoto25.wdp"/><Relationship Id="rId2" Type="http://schemas.openxmlformats.org/officeDocument/2006/relationships/audio" Target="../media/media12.wav"/><Relationship Id="rId16" Type="http://schemas.openxmlformats.org/officeDocument/2006/relationships/image" Target="../media/image37.png"/><Relationship Id="rId20" Type="http://schemas.microsoft.com/office/2007/relationships/hdphoto" Target="../media/hdphoto24.wdp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microsoft.com/office/2007/relationships/media" Target="../media/media17.wav"/><Relationship Id="rId5" Type="http://schemas.microsoft.com/office/2007/relationships/media" Target="../media/media14.wav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6.wav"/><Relationship Id="rId19" Type="http://schemas.openxmlformats.org/officeDocument/2006/relationships/image" Target="../media/image35.png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audio" Target="../media/media18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3.png"/><Relationship Id="rId5" Type="http://schemas.microsoft.com/office/2007/relationships/hdphoto" Target="../media/hdphoto26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microsoft.com/office/2007/relationships/hdphoto" Target="../media/hdphoto10.wdp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26" Type="http://schemas.microsoft.com/office/2007/relationships/hdphoto" Target="../media/hdphoto1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16.wdp"/><Relationship Id="rId7" Type="http://schemas.openxmlformats.org/officeDocument/2006/relationships/image" Target="../media/image17.jpeg"/><Relationship Id="rId12" Type="http://schemas.openxmlformats.org/officeDocument/2006/relationships/image" Target="../media/image13.png"/><Relationship Id="rId17" Type="http://schemas.openxmlformats.org/officeDocument/2006/relationships/image" Target="../media/image21.jpeg"/><Relationship Id="rId25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microsoft.com/office/2007/relationships/hdphoto" Target="../media/hdphoto14.wdp"/><Relationship Id="rId20" Type="http://schemas.openxmlformats.org/officeDocument/2006/relationships/image" Target="../media/image23.png"/><Relationship Id="rId29" Type="http://schemas.openxmlformats.org/officeDocument/2006/relationships/image" Target="../media/image26.jpe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microsoft.com/office/2007/relationships/hdphoto" Target="../media/hdphoto13.wdp"/><Relationship Id="rId24" Type="http://schemas.microsoft.com/office/2007/relationships/hdphoto" Target="../media/hdphoto17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microsoft.com/office/2007/relationships/hdphoto" Target="../media/hdphoto11.wdp"/><Relationship Id="rId10" Type="http://schemas.openxmlformats.org/officeDocument/2006/relationships/image" Target="../media/image19.png"/><Relationship Id="rId19" Type="http://schemas.microsoft.com/office/2007/relationships/hdphoto" Target="../media/hdphoto15.wdp"/><Relationship Id="rId4" Type="http://schemas.openxmlformats.org/officeDocument/2006/relationships/image" Target="../media/image16.png"/><Relationship Id="rId9" Type="http://schemas.microsoft.com/office/2007/relationships/hdphoto" Target="../media/hdphoto12.wdp"/><Relationship Id="rId14" Type="http://schemas.microsoft.com/office/2007/relationships/hdphoto" Target="../media/hdphoto7.wdp"/><Relationship Id="rId22" Type="http://schemas.openxmlformats.org/officeDocument/2006/relationships/image" Target="../media/image24.jpe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jpe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9.wdp"/><Relationship Id="rId11" Type="http://schemas.openxmlformats.org/officeDocument/2006/relationships/image" Target="../media/image28.jpeg"/><Relationship Id="rId5" Type="http://schemas.openxmlformats.org/officeDocument/2006/relationships/image" Target="../media/image30.png"/><Relationship Id="rId10" Type="http://schemas.microsoft.com/office/2007/relationships/hdphoto" Target="../media/hdphoto21.wdp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五</a:t>
            </a:r>
            <a:r>
              <a:rPr lang="zh-TW" altLang="en-US" sz="4000" dirty="0" smtClean="0"/>
              <a:t>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>
                <a:latin typeface="Adobe Kaiti Std R" pitchFamily="18" charset="-128"/>
                <a:ea typeface="Adobe Kaiti Std R" pitchFamily="18" charset="-128"/>
              </a:rPr>
              <a:t>今天真美好</a:t>
            </a:r>
            <a:endParaRPr lang="en-US" altLang="zh-TW" sz="2400" dirty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第五部份：活用成语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四字格词语</a:t>
            </a:r>
          </a:p>
        </p:txBody>
      </p:sp>
    </p:spTree>
    <p:extLst>
      <p:ext uri="{BB962C8B-B14F-4D97-AF65-F5344CB8AC3E}">
        <p14:creationId xmlns:p14="http://schemas.microsoft.com/office/powerpoint/2010/main" val="34499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9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8939"/>
            <a:ext cx="8626975" cy="4343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4800" y="29718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4800" y="3756339"/>
            <a:ext cx="53340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04800" y="4540878"/>
            <a:ext cx="533400" cy="2286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04800" y="5325417"/>
            <a:ext cx="533400" cy="2286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5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0238" y="591978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76401"/>
            <a:ext cx="3733800" cy="933450"/>
          </a:xfrm>
          <a:prstGeom prst="rect">
            <a:avLst/>
          </a:prstGeom>
        </p:spPr>
      </p:pic>
      <p:pic>
        <p:nvPicPr>
          <p:cNvPr id="19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47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50" y="1671761"/>
            <a:ext cx="6596772" cy="4652839"/>
          </a:xfrm>
          <a:prstGeom prst="rect">
            <a:avLst/>
          </a:prstGeom>
        </p:spPr>
      </p:pic>
      <p:pic>
        <p:nvPicPr>
          <p:cNvPr id="13" name="15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5222" y="5715000"/>
            <a:ext cx="609600" cy="609600"/>
          </a:xfrm>
          <a:prstGeom prst="rect">
            <a:avLst/>
          </a:prstGeom>
        </p:spPr>
      </p:pic>
      <p:pic>
        <p:nvPicPr>
          <p:cNvPr id="15" name="15-6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97384" y="2667000"/>
            <a:ext cx="476250" cy="476250"/>
          </a:xfrm>
          <a:prstGeom prst="rect">
            <a:avLst/>
          </a:prstGeom>
        </p:spPr>
      </p:pic>
      <p:pic>
        <p:nvPicPr>
          <p:cNvPr id="16" name="15-6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1708" y="2822575"/>
            <a:ext cx="476250" cy="476250"/>
          </a:xfrm>
          <a:prstGeom prst="rect">
            <a:avLst/>
          </a:prstGeom>
        </p:spPr>
      </p:pic>
      <p:pic>
        <p:nvPicPr>
          <p:cNvPr id="17" name="15-6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10631" y="2806476"/>
            <a:ext cx="476250" cy="476250"/>
          </a:xfrm>
          <a:prstGeom prst="rect">
            <a:avLst/>
          </a:prstGeom>
        </p:spPr>
      </p:pic>
      <p:pic>
        <p:nvPicPr>
          <p:cNvPr id="18" name="15-6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40638" y="2822575"/>
            <a:ext cx="476250" cy="47625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579969" y="5486400"/>
            <a:ext cx="468031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61207" y="5486400"/>
            <a:ext cx="468031" cy="381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48756" y="5486400"/>
            <a:ext cx="594843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50138" y="5486400"/>
            <a:ext cx="666750" cy="381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470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9" y="1600200"/>
            <a:ext cx="6819016" cy="4724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7192" y="305528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81192" y="296469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5403" y="42349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02309" y="418731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35403" y="569317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79135" y="557214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15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67941" y="6023015"/>
            <a:ext cx="609600" cy="609600"/>
          </a:xfrm>
          <a:prstGeom prst="rect">
            <a:avLst/>
          </a:prstGeom>
        </p:spPr>
      </p:pic>
      <p:pic>
        <p:nvPicPr>
          <p:cNvPr id="16" name="15-7-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09233" y="5572143"/>
            <a:ext cx="404189" cy="404189"/>
          </a:xfrm>
          <a:prstGeom prst="rect">
            <a:avLst/>
          </a:prstGeom>
        </p:spPr>
      </p:pic>
      <p:pic>
        <p:nvPicPr>
          <p:cNvPr id="17" name="15-7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1766" y="3024576"/>
            <a:ext cx="404189" cy="404189"/>
          </a:xfrm>
          <a:prstGeom prst="rect">
            <a:avLst/>
          </a:prstGeom>
        </p:spPr>
      </p:pic>
      <p:pic>
        <p:nvPicPr>
          <p:cNvPr id="18" name="15-7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55773" y="3036080"/>
            <a:ext cx="404189" cy="404189"/>
          </a:xfrm>
          <a:prstGeom prst="rect">
            <a:avLst/>
          </a:prstGeom>
        </p:spPr>
      </p:pic>
      <p:pic>
        <p:nvPicPr>
          <p:cNvPr id="19" name="15-7-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5668" y="4334341"/>
            <a:ext cx="404189" cy="404189"/>
          </a:xfrm>
          <a:prstGeom prst="rect">
            <a:avLst/>
          </a:prstGeom>
        </p:spPr>
      </p:pic>
      <p:pic>
        <p:nvPicPr>
          <p:cNvPr id="20" name="15-7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85544" y="4343565"/>
            <a:ext cx="404189" cy="404189"/>
          </a:xfrm>
          <a:prstGeom prst="rect">
            <a:avLst/>
          </a:prstGeom>
        </p:spPr>
      </p:pic>
      <p:pic>
        <p:nvPicPr>
          <p:cNvPr id="21" name="15-7-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5668" y="5618826"/>
            <a:ext cx="404189" cy="40418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302418" y="2667000"/>
            <a:ext cx="381000" cy="38828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15419" y="2527343"/>
            <a:ext cx="381000" cy="53742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86774" y="4023614"/>
            <a:ext cx="556426" cy="38828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52807" y="3983496"/>
            <a:ext cx="556426" cy="44199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61016" y="5257801"/>
            <a:ext cx="556426" cy="4381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597077" y="5181600"/>
            <a:ext cx="460644" cy="540085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91506" y="5141105"/>
            <a:ext cx="460644" cy="540085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53070" y="5212074"/>
            <a:ext cx="556426" cy="4381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9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47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9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0" y="1645157"/>
            <a:ext cx="8566244" cy="46856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6970" y="25307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9180" y="36721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6970" y="474749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46970" y="5791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15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4114" y="6184313"/>
            <a:ext cx="609600" cy="6096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572842" y="2637822"/>
            <a:ext cx="1143000" cy="4381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657600" y="3558226"/>
            <a:ext cx="1143000" cy="43817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82426" y="4528403"/>
            <a:ext cx="1143000" cy="43817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82426" y="5463953"/>
            <a:ext cx="1143000" cy="43817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147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4384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活用成语</a:t>
            </a:r>
            <a:r>
              <a:rPr lang="en-US" altLang="zh-CN" sz="60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四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字格词语</a:t>
            </a:r>
          </a:p>
          <a:p>
            <a:endParaRPr lang="zh-TW" altLang="en-US" sz="6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4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第十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今天真美好</a:t>
            </a:r>
            <a:endParaRPr lang="en-US" altLang="zh-TW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20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733800" cy="495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0" y="246581"/>
            <a:ext cx="4654632" cy="994282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88" y="4978245"/>
            <a:ext cx="758034" cy="187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39000"/>
            <a:ext cx="498387" cy="551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14" y="3775570"/>
            <a:ext cx="1197864" cy="1085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41" y="2560909"/>
            <a:ext cx="862404" cy="1169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81" y="998548"/>
            <a:ext cx="1284085" cy="14089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38" y="4860658"/>
            <a:ext cx="1005701" cy="13543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93" y="5049595"/>
            <a:ext cx="1022913" cy="1251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88" y="1244444"/>
            <a:ext cx="1094191" cy="12098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78" y="3459218"/>
            <a:ext cx="862404" cy="11691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13" y="3964507"/>
            <a:ext cx="1197864" cy="1085088"/>
          </a:xfrm>
          <a:prstGeom prst="rect">
            <a:avLst/>
          </a:prstGeom>
        </p:spPr>
      </p:pic>
      <p:pic>
        <p:nvPicPr>
          <p:cNvPr id="25" name="15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62938" y="5675313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572169" y="99255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72169" y="338196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942970" y="123693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44284" y="37030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2" y="1396776"/>
            <a:ext cx="758034" cy="18708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881938" y="490602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03483" y="34754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84" y="3713998"/>
            <a:ext cx="997351" cy="10943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12" y="223689"/>
            <a:ext cx="3778304" cy="58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8444"/>
            <a:ext cx="3733800" cy="49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17" y="2331740"/>
            <a:ext cx="914968" cy="1119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806503"/>
            <a:ext cx="894908" cy="1605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05" y="5486827"/>
            <a:ext cx="2215838" cy="1274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14" y="3627974"/>
            <a:ext cx="2373872" cy="1505136"/>
          </a:xfrm>
          <a:prstGeom prst="rect">
            <a:avLst/>
          </a:prstGeom>
        </p:spPr>
      </p:pic>
      <p:pic>
        <p:nvPicPr>
          <p:cNvPr id="12" name="15-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642" y="560928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82" y="2354750"/>
            <a:ext cx="1057736" cy="1424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87" y="1116207"/>
            <a:ext cx="561150" cy="686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45" y="3329526"/>
            <a:ext cx="548848" cy="984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6" y="1068594"/>
            <a:ext cx="1358976" cy="781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87" y="2104573"/>
            <a:ext cx="1455897" cy="9231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84" y="3934887"/>
            <a:ext cx="679488" cy="1164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32" y="2188579"/>
            <a:ext cx="648710" cy="8735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55260" y="21003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2887" y="11110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14035" y="314315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52532" y="414777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624387" y="200391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92685" y="93977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0" y="246581"/>
            <a:ext cx="4654632" cy="99428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12" y="223689"/>
            <a:ext cx="3778304" cy="58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01" y="1068594"/>
            <a:ext cx="705279" cy="12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0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" y="1066800"/>
            <a:ext cx="7612063" cy="482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52600" y="284320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752600" y="347969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91878" y="410163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627707" y="2895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83778" y="3581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639739" y="4191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759208" y="477601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3778" y="4648200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15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3063" y="5932488"/>
            <a:ext cx="609600" cy="609600"/>
          </a:xfrm>
          <a:prstGeom prst="rect">
            <a:avLst/>
          </a:prstGeom>
        </p:spPr>
      </p:pic>
      <p:pic>
        <p:nvPicPr>
          <p:cNvPr id="17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6" cstate="print"/>
          <a:srcRect l="6070" t="22749" r="78754"/>
          <a:stretch>
            <a:fillRect/>
          </a:stretch>
        </p:blipFill>
        <p:spPr bwMode="auto">
          <a:xfrm>
            <a:off x="533400" y="494952"/>
            <a:ext cx="1471348" cy="133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6894"/>
            <a:ext cx="8730036" cy="6093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95" r="38028" b="89538"/>
          <a:stretch/>
        </p:blipFill>
        <p:spPr>
          <a:xfrm>
            <a:off x="3048000" y="276895"/>
            <a:ext cx="2590800" cy="637506"/>
          </a:xfrm>
          <a:prstGeom prst="rect">
            <a:avLst/>
          </a:prstGeom>
        </p:spPr>
      </p:pic>
      <p:pic>
        <p:nvPicPr>
          <p:cNvPr id="5" name="15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4483" y="5761896"/>
            <a:ext cx="609600" cy="609600"/>
          </a:xfrm>
          <a:prstGeom prst="rect">
            <a:avLst/>
          </a:prstGeom>
        </p:spPr>
      </p:pic>
      <p:pic>
        <p:nvPicPr>
          <p:cNvPr id="16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228600" y="275821"/>
            <a:ext cx="990600" cy="89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32" t="20466" r="42392" b="70780"/>
          <a:stretch/>
        </p:blipFill>
        <p:spPr>
          <a:xfrm>
            <a:off x="3505200" y="1523999"/>
            <a:ext cx="1752600" cy="533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54" t="15464" r="18825" b="75782"/>
          <a:stretch/>
        </p:blipFill>
        <p:spPr>
          <a:xfrm>
            <a:off x="5410200" y="1219199"/>
            <a:ext cx="1905000" cy="5334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75" t="27969" r="496" b="62027"/>
          <a:stretch/>
        </p:blipFill>
        <p:spPr>
          <a:xfrm>
            <a:off x="7315200" y="1981199"/>
            <a:ext cx="1600200" cy="60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Down Arrow 7"/>
          <p:cNvSpPr/>
          <p:nvPr/>
        </p:nvSpPr>
        <p:spPr>
          <a:xfrm rot="2605317">
            <a:off x="5079196" y="2125142"/>
            <a:ext cx="1357037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15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1400" y="5715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81694"/>
            <a:ext cx="4844604" cy="3576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572000" cy="3769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>
          <a:xfrm>
            <a:off x="228600" y="228600"/>
            <a:ext cx="8686800" cy="838200"/>
          </a:xfrm>
          <a:prstGeom prst="rect">
            <a:avLst/>
          </a:prstGeom>
        </p:spPr>
      </p:pic>
      <p:pic>
        <p:nvPicPr>
          <p:cNvPr id="13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11" cstate="print"/>
          <a:srcRect l="6070" t="22749" r="78754"/>
          <a:stretch>
            <a:fillRect/>
          </a:stretch>
        </p:blipFill>
        <p:spPr bwMode="auto">
          <a:xfrm>
            <a:off x="7467600" y="1447800"/>
            <a:ext cx="990600" cy="89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4551</TotalTime>
  <Words>180</Words>
  <Application>Microsoft Office PowerPoint</Application>
  <PresentationFormat>On-screen Show (4:3)</PresentationFormat>
  <Paragraphs>49</Paragraphs>
  <Slides>23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Civic</vt:lpstr>
      <vt:lpstr>美洲华语首册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136</cp:revision>
  <dcterms:created xsi:type="dcterms:W3CDTF">2016-09-22T17:40:23Z</dcterms:created>
  <dcterms:modified xsi:type="dcterms:W3CDTF">2016-12-27T05:48:59Z</dcterms:modified>
</cp:coreProperties>
</file>