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14" r:id="rId2"/>
    <p:sldId id="303" r:id="rId3"/>
    <p:sldId id="301" r:id="rId4"/>
    <p:sldId id="257" r:id="rId5"/>
    <p:sldId id="310" r:id="rId6"/>
    <p:sldId id="259" r:id="rId7"/>
    <p:sldId id="260" r:id="rId8"/>
    <p:sldId id="311" r:id="rId9"/>
    <p:sldId id="261" r:id="rId10"/>
    <p:sldId id="262" r:id="rId11"/>
    <p:sldId id="281" r:id="rId12"/>
    <p:sldId id="312" r:id="rId13"/>
    <p:sldId id="289" r:id="rId14"/>
    <p:sldId id="297" r:id="rId15"/>
    <p:sldId id="263" r:id="rId16"/>
    <p:sldId id="313" r:id="rId17"/>
    <p:sldId id="304" r:id="rId18"/>
    <p:sldId id="309" r:id="rId19"/>
    <p:sldId id="307" r:id="rId20"/>
    <p:sldId id="30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679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2BFD-390E-489B-AC9F-77CD18B4832F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3D6ED-E242-4E19-9A1C-8E0AB095B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2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3D6ED-E242-4E19-9A1C-8E0AB095B95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18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openxmlformats.org/officeDocument/2006/relationships/slideLayout" Target="../slideLayouts/slideLayout7.xml"/><Relationship Id="rId3" Type="http://schemas.microsoft.com/office/2007/relationships/media" Target="../media/media10.wav"/><Relationship Id="rId7" Type="http://schemas.microsoft.com/office/2007/relationships/media" Target="../media/media12.wav"/><Relationship Id="rId12" Type="http://schemas.openxmlformats.org/officeDocument/2006/relationships/audio" Target="../media/media14.wav"/><Relationship Id="rId17" Type="http://schemas.openxmlformats.org/officeDocument/2006/relationships/image" Target="../media/image20.png"/><Relationship Id="rId2" Type="http://schemas.openxmlformats.org/officeDocument/2006/relationships/audio" Target="../media/media9.wav"/><Relationship Id="rId16" Type="http://schemas.microsoft.com/office/2007/relationships/hdphoto" Target="../media/hdphoto1.wdp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microsoft.com/office/2007/relationships/media" Target="../media/media14.wav"/><Relationship Id="rId5" Type="http://schemas.microsoft.com/office/2007/relationships/media" Target="../media/media11.wav"/><Relationship Id="rId15" Type="http://schemas.openxmlformats.org/officeDocument/2006/relationships/image" Target="../media/image19.png"/><Relationship Id="rId10" Type="http://schemas.openxmlformats.org/officeDocument/2006/relationships/audio" Target="../media/media13.wav"/><Relationship Id="rId4" Type="http://schemas.openxmlformats.org/officeDocument/2006/relationships/audio" Target="../media/media10.wav"/><Relationship Id="rId9" Type="http://schemas.microsoft.com/office/2007/relationships/media" Target="../media/media13.wav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wav"/><Relationship Id="rId13" Type="http://schemas.openxmlformats.org/officeDocument/2006/relationships/image" Target="../media/image22.png"/><Relationship Id="rId3" Type="http://schemas.microsoft.com/office/2007/relationships/media" Target="../media/media16.wav"/><Relationship Id="rId7" Type="http://schemas.microsoft.com/office/2007/relationships/media" Target="../media/media18.wav"/><Relationship Id="rId12" Type="http://schemas.openxmlformats.org/officeDocument/2006/relationships/image" Target="../media/image21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11" Type="http://schemas.microsoft.com/office/2007/relationships/hdphoto" Target="../media/hdphoto1.wdp"/><Relationship Id="rId5" Type="http://schemas.microsoft.com/office/2007/relationships/media" Target="../media/media17.wav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audio" Target="../media/media16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wav"/><Relationship Id="rId13" Type="http://schemas.openxmlformats.org/officeDocument/2006/relationships/image" Target="../media/image3.png"/><Relationship Id="rId3" Type="http://schemas.microsoft.com/office/2007/relationships/media" Target="../media/media20.wav"/><Relationship Id="rId7" Type="http://schemas.microsoft.com/office/2007/relationships/media" Target="../media/media22.wav"/><Relationship Id="rId12" Type="http://schemas.openxmlformats.org/officeDocument/2006/relationships/image" Target="../media/image24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audio" Target="../media/media21.wav"/><Relationship Id="rId11" Type="http://schemas.microsoft.com/office/2007/relationships/hdphoto" Target="../media/hdphoto1.wdp"/><Relationship Id="rId5" Type="http://schemas.microsoft.com/office/2007/relationships/media" Target="../media/media21.wav"/><Relationship Id="rId10" Type="http://schemas.openxmlformats.org/officeDocument/2006/relationships/image" Target="../media/image19.png"/><Relationship Id="rId4" Type="http://schemas.openxmlformats.org/officeDocument/2006/relationships/audio" Target="../media/media20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wav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8.png"/><Relationship Id="rId3" Type="http://schemas.microsoft.com/office/2007/relationships/media" Target="../media/media24.wav"/><Relationship Id="rId7" Type="http://schemas.microsoft.com/office/2007/relationships/media" Target="../media/media26.wav"/><Relationship Id="rId12" Type="http://schemas.openxmlformats.org/officeDocument/2006/relationships/audio" Target="../media/media28.wav"/><Relationship Id="rId17" Type="http://schemas.openxmlformats.org/officeDocument/2006/relationships/image" Target="../media/image3.png"/><Relationship Id="rId2" Type="http://schemas.openxmlformats.org/officeDocument/2006/relationships/audio" Target="../media/media23.wav"/><Relationship Id="rId16" Type="http://schemas.openxmlformats.org/officeDocument/2006/relationships/image" Target="../media/image27.jpeg"/><Relationship Id="rId1" Type="http://schemas.microsoft.com/office/2007/relationships/media" Target="../media/media23.wav"/><Relationship Id="rId6" Type="http://schemas.openxmlformats.org/officeDocument/2006/relationships/audio" Target="../media/media25.wav"/><Relationship Id="rId11" Type="http://schemas.microsoft.com/office/2007/relationships/media" Target="../media/media28.wav"/><Relationship Id="rId5" Type="http://schemas.microsoft.com/office/2007/relationships/media" Target="../media/media25.wav"/><Relationship Id="rId15" Type="http://schemas.openxmlformats.org/officeDocument/2006/relationships/image" Target="../media/image26.png"/><Relationship Id="rId10" Type="http://schemas.openxmlformats.org/officeDocument/2006/relationships/audio" Target="../media/media27.wav"/><Relationship Id="rId4" Type="http://schemas.openxmlformats.org/officeDocument/2006/relationships/audio" Target="../media/media24.wav"/><Relationship Id="rId9" Type="http://schemas.microsoft.com/office/2007/relationships/media" Target="../media/media27.wav"/><Relationship Id="rId1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6.mp3"/><Relationship Id="rId7" Type="http://schemas.openxmlformats.org/officeDocument/2006/relationships/image" Target="../media/image1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jpeg"/><Relationship Id="rId4" Type="http://schemas.openxmlformats.org/officeDocument/2006/relationships/audio" Target="../media/media6.mp3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8382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第</a:t>
            </a:r>
            <a:r>
              <a:rPr lang="zh-CN" altLang="en-US" sz="4000" dirty="0" smtClean="0"/>
              <a:t>六</a:t>
            </a:r>
            <a:r>
              <a:rPr lang="zh-TW" altLang="en-US" sz="4000" dirty="0" smtClean="0"/>
              <a:t>课 </a:t>
            </a:r>
            <a:r>
              <a:rPr lang="en-US" altLang="zh-TW" sz="4000" dirty="0" err="1" smtClean="0"/>
              <a:t>ppt</a:t>
            </a:r>
            <a:endParaRPr lang="en-US" sz="4000" dirty="0">
              <a:ea typeface="Adobe Kaiti Std 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美洲华语首册 </a:t>
            </a:r>
            <a: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4400" dirty="0"/>
              <a:t>MeiZhou </a:t>
            </a:r>
            <a:r>
              <a:rPr lang="en-US" altLang="zh-TW" sz="4400" dirty="0" smtClean="0"/>
              <a:t>Chinese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37338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第一部份：课文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手指头，脚趾头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第二部份：说话练习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第三部份：课堂活动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第四部份：拼音练习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第五部份：活用成语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四字格词语</a:t>
            </a:r>
          </a:p>
        </p:txBody>
      </p:sp>
    </p:spTree>
    <p:extLst>
      <p:ext uri="{BB962C8B-B14F-4D97-AF65-F5344CB8AC3E}">
        <p14:creationId xmlns:p14="http://schemas.microsoft.com/office/powerpoint/2010/main" val="32485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0" y="330778"/>
            <a:ext cx="4738260" cy="4648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70383"/>
            <a:ext cx="4401312" cy="3383804"/>
          </a:xfrm>
          <a:prstGeom prst="rect">
            <a:avLst/>
          </a:prstGeom>
        </p:spPr>
      </p:pic>
      <p:pic>
        <p:nvPicPr>
          <p:cNvPr id="3" name="6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3046" y="6354187"/>
            <a:ext cx="609600" cy="609600"/>
          </a:xfrm>
          <a:prstGeom prst="rect">
            <a:avLst/>
          </a:prstGeom>
        </p:spPr>
      </p:pic>
      <p:pic>
        <p:nvPicPr>
          <p:cNvPr id="13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7" cstate="print"/>
          <a:srcRect l="6070" t="22749" r="78754"/>
          <a:stretch>
            <a:fillRect/>
          </a:stretch>
        </p:blipFill>
        <p:spPr bwMode="auto">
          <a:xfrm>
            <a:off x="7370500" y="330778"/>
            <a:ext cx="1149374" cy="1040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7" y="234287"/>
            <a:ext cx="8679423" cy="6081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4" r="10536" b="90070"/>
          <a:stretch/>
        </p:blipFill>
        <p:spPr>
          <a:xfrm>
            <a:off x="4648200" y="234287"/>
            <a:ext cx="3352800" cy="603913"/>
          </a:xfrm>
          <a:prstGeom prst="rect">
            <a:avLst/>
          </a:prstGeom>
        </p:spPr>
      </p:pic>
      <p:pic>
        <p:nvPicPr>
          <p:cNvPr id="4" name="6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347604"/>
            <a:ext cx="609600" cy="609600"/>
          </a:xfrm>
          <a:prstGeom prst="rect">
            <a:avLst/>
          </a:prstGeom>
        </p:spPr>
      </p:pic>
      <p:pic>
        <p:nvPicPr>
          <p:cNvPr id="11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6" cstate="print"/>
          <a:srcRect l="6070" t="22749" r="78754"/>
          <a:stretch>
            <a:fillRect/>
          </a:stretch>
        </p:blipFill>
        <p:spPr bwMode="auto">
          <a:xfrm>
            <a:off x="248487" y="228600"/>
            <a:ext cx="976074" cy="883889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0" r="84282" b="54986"/>
          <a:stretch/>
        </p:blipFill>
        <p:spPr>
          <a:xfrm>
            <a:off x="235977" y="2362199"/>
            <a:ext cx="1364223" cy="6096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7" t="29978" r="20192" b="59998"/>
          <a:stretch/>
        </p:blipFill>
        <p:spPr>
          <a:xfrm>
            <a:off x="5715000" y="2057400"/>
            <a:ext cx="14478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9" t="19954" b="70022"/>
          <a:stretch/>
        </p:blipFill>
        <p:spPr>
          <a:xfrm>
            <a:off x="7467600" y="1447799"/>
            <a:ext cx="14478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2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第四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分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拼音练习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796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5965" y="6274985"/>
            <a:ext cx="609600" cy="609600"/>
          </a:xfrm>
          <a:prstGeom prst="rect">
            <a:avLst/>
          </a:prstGeom>
        </p:spPr>
      </p:pic>
      <p:pic>
        <p:nvPicPr>
          <p:cNvPr id="13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15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154155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096180"/>
            <a:ext cx="8085662" cy="4188248"/>
          </a:xfrm>
          <a:prstGeom prst="rect">
            <a:avLst/>
          </a:prstGeom>
        </p:spPr>
      </p:pic>
      <p:pic>
        <p:nvPicPr>
          <p:cNvPr id="15" name="注音版6-1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57600" y="2438400"/>
            <a:ext cx="392708" cy="3927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4300" y="264726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4300" y="379998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4300" y="5638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9" name="注音版6-1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69048" y="2417170"/>
            <a:ext cx="413938" cy="413938"/>
          </a:xfrm>
          <a:prstGeom prst="rect">
            <a:avLst/>
          </a:prstGeom>
        </p:spPr>
      </p:pic>
      <p:pic>
        <p:nvPicPr>
          <p:cNvPr id="20" name="注音版6-1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80962" y="4074514"/>
            <a:ext cx="427557" cy="427557"/>
          </a:xfrm>
          <a:prstGeom prst="rect">
            <a:avLst/>
          </a:prstGeom>
        </p:spPr>
      </p:pic>
      <p:pic>
        <p:nvPicPr>
          <p:cNvPr id="21" name="607-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61012" y="4074514"/>
            <a:ext cx="448728" cy="448728"/>
          </a:xfrm>
          <a:prstGeom prst="rect">
            <a:avLst/>
          </a:prstGeom>
        </p:spPr>
      </p:pic>
      <p:pic>
        <p:nvPicPr>
          <p:cNvPr id="22" name="607-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19600" y="5638800"/>
            <a:ext cx="452177" cy="45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2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85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07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10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168307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97"/>
          <a:stretch/>
        </p:blipFill>
        <p:spPr>
          <a:xfrm>
            <a:off x="457200" y="1946439"/>
            <a:ext cx="777240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30" b="33138"/>
          <a:stretch/>
        </p:blipFill>
        <p:spPr>
          <a:xfrm>
            <a:off x="797255" y="3415352"/>
            <a:ext cx="1976651" cy="1671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2" r="39857" b="33138"/>
          <a:stretch/>
        </p:blipFill>
        <p:spPr>
          <a:xfrm>
            <a:off x="3583637" y="3415352"/>
            <a:ext cx="1981201" cy="1671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8" b="33138"/>
          <a:stretch/>
        </p:blipFill>
        <p:spPr>
          <a:xfrm>
            <a:off x="6279105" y="3415352"/>
            <a:ext cx="1985749" cy="1671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62" r="74551"/>
          <a:stretch/>
        </p:blipFill>
        <p:spPr>
          <a:xfrm>
            <a:off x="797255" y="5087339"/>
            <a:ext cx="1900451" cy="828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9" t="66862"/>
          <a:stretch/>
        </p:blipFill>
        <p:spPr>
          <a:xfrm>
            <a:off x="6507706" y="5087339"/>
            <a:ext cx="1909549" cy="828684"/>
          </a:xfrm>
          <a:prstGeom prst="rect">
            <a:avLst/>
          </a:prstGeom>
        </p:spPr>
      </p:pic>
      <p:pic>
        <p:nvPicPr>
          <p:cNvPr id="2" name="6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6548" y="62484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7" t="63128" r="37768" b="1740"/>
          <a:stretch/>
        </p:blipFill>
        <p:spPr>
          <a:xfrm>
            <a:off x="3535906" y="5087339"/>
            <a:ext cx="2209800" cy="914400"/>
          </a:xfrm>
          <a:prstGeom prst="rect">
            <a:avLst/>
          </a:prstGeom>
        </p:spPr>
      </p:pic>
      <p:pic>
        <p:nvPicPr>
          <p:cNvPr id="12" name="注音版6-2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9163" y="2812750"/>
            <a:ext cx="533400" cy="533400"/>
          </a:xfrm>
          <a:prstGeom prst="rect">
            <a:avLst/>
          </a:prstGeom>
        </p:spPr>
      </p:pic>
      <p:pic>
        <p:nvPicPr>
          <p:cNvPr id="15" name="608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29780" y="2884250"/>
            <a:ext cx="541338" cy="541338"/>
          </a:xfrm>
          <a:prstGeom prst="rect">
            <a:avLst/>
          </a:prstGeom>
        </p:spPr>
      </p:pic>
      <p:pic>
        <p:nvPicPr>
          <p:cNvPr id="16" name="608-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2812750"/>
            <a:ext cx="566738" cy="56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10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1725236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6" r="29989" b="78883"/>
          <a:stretch/>
        </p:blipFill>
        <p:spPr>
          <a:xfrm>
            <a:off x="3124200" y="1982082"/>
            <a:ext cx="2506326" cy="779673"/>
          </a:xfrm>
          <a:prstGeom prst="rect">
            <a:avLst/>
          </a:prstGeom>
        </p:spPr>
      </p:pic>
      <p:pic>
        <p:nvPicPr>
          <p:cNvPr id="4" name="6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301814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24200"/>
            <a:ext cx="7696200" cy="28151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3200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4800" y="417041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04800" y="5257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4" name="注音版6-3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1856" y="3385066"/>
            <a:ext cx="369888" cy="369888"/>
          </a:xfrm>
          <a:prstGeom prst="rect">
            <a:avLst/>
          </a:prstGeom>
        </p:spPr>
      </p:pic>
      <p:pic>
        <p:nvPicPr>
          <p:cNvPr id="26" name="注音版6-3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91481" y="5415994"/>
            <a:ext cx="422275" cy="422275"/>
          </a:xfrm>
          <a:prstGeom prst="rect">
            <a:avLst/>
          </a:prstGeom>
        </p:spPr>
      </p:pic>
      <p:pic>
        <p:nvPicPr>
          <p:cNvPr id="27" name="609-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1856" y="4386681"/>
            <a:ext cx="413919" cy="413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28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0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86800" cy="6073569"/>
          </a:xfrm>
          <a:prstGeom prst="rect">
            <a:avLst/>
          </a:prstGeom>
        </p:spPr>
      </p:pic>
      <p:pic>
        <p:nvPicPr>
          <p:cNvPr id="9" name="Picture 2" descr="C:\Users\Meishing\Desktop\首冊 (1)\1\3-15.jpg"/>
          <p:cNvPicPr>
            <a:picLocks noChangeAspect="1" noChangeArrowheads="1"/>
          </p:cNvPicPr>
          <p:nvPr/>
        </p:nvPicPr>
        <p:blipFill rotWithShape="1">
          <a:blip r:embed="rId16" cstate="print">
            <a:lum contrast="10000"/>
          </a:blip>
          <a:srcRect l="4425" r="75221"/>
          <a:stretch/>
        </p:blipFill>
        <p:spPr bwMode="auto">
          <a:xfrm>
            <a:off x="477532" y="1758209"/>
            <a:ext cx="1427467" cy="1370842"/>
          </a:xfrm>
          <a:prstGeom prst="rect">
            <a:avLst/>
          </a:prstGeom>
          <a:noFill/>
        </p:spPr>
      </p:pic>
      <p:pic>
        <p:nvPicPr>
          <p:cNvPr id="15" name="5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15200" y="542915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3" r="38727" b="85161"/>
          <a:stretch/>
        </p:blipFill>
        <p:spPr>
          <a:xfrm>
            <a:off x="5791199" y="2296236"/>
            <a:ext cx="3048001" cy="810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86" b="83690"/>
          <a:stretch/>
        </p:blipFill>
        <p:spPr>
          <a:xfrm>
            <a:off x="228600" y="228601"/>
            <a:ext cx="3962400" cy="99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9" t="12546" b="69889"/>
          <a:stretch/>
        </p:blipFill>
        <p:spPr>
          <a:xfrm>
            <a:off x="5410200" y="990599"/>
            <a:ext cx="3505200" cy="1066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9" t="52694" r="16667" b="32251"/>
          <a:stretch/>
        </p:blipFill>
        <p:spPr>
          <a:xfrm>
            <a:off x="1066800" y="3429001"/>
            <a:ext cx="64008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1513" r="7018"/>
          <a:stretch/>
        </p:blipFill>
        <p:spPr>
          <a:xfrm>
            <a:off x="4572000" y="4572000"/>
            <a:ext cx="3733800" cy="1730169"/>
          </a:xfrm>
          <a:prstGeom prst="rect">
            <a:avLst/>
          </a:prstGeom>
        </p:spPr>
      </p:pic>
      <p:pic>
        <p:nvPicPr>
          <p:cNvPr id="10" name="6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05800" y="6250675"/>
            <a:ext cx="609600" cy="609600"/>
          </a:xfrm>
          <a:prstGeom prst="rect">
            <a:avLst/>
          </a:prstGeom>
        </p:spPr>
      </p:pic>
      <p:pic>
        <p:nvPicPr>
          <p:cNvPr id="11" name="610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31888" y="2513944"/>
            <a:ext cx="393700" cy="393700"/>
          </a:xfrm>
          <a:prstGeom prst="rect">
            <a:avLst/>
          </a:prstGeom>
        </p:spPr>
      </p:pic>
      <p:pic>
        <p:nvPicPr>
          <p:cNvPr id="17" name="610-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370288" y="2564070"/>
            <a:ext cx="419774" cy="419774"/>
          </a:xfrm>
          <a:prstGeom prst="rect">
            <a:avLst/>
          </a:prstGeom>
        </p:spPr>
      </p:pic>
      <p:pic>
        <p:nvPicPr>
          <p:cNvPr id="18" name="610-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58059" y="5405181"/>
            <a:ext cx="447675" cy="447675"/>
          </a:xfrm>
          <a:prstGeom prst="rect">
            <a:avLst/>
          </a:prstGeom>
        </p:spPr>
      </p:pic>
      <p:pic>
        <p:nvPicPr>
          <p:cNvPr id="19" name="610-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99521" y="5656720"/>
            <a:ext cx="4476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0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6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1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4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第五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部分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4384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活用成语</a:t>
            </a:r>
            <a:r>
              <a:rPr lang="en-US" altLang="zh-CN" sz="6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</a:p>
          <a:p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四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字格词语</a:t>
            </a:r>
          </a:p>
          <a:p>
            <a:endParaRPr lang="zh-TW" altLang="en-US" sz="6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11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4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部分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19400"/>
            <a:ext cx="7162800" cy="2133600"/>
          </a:xfrm>
        </p:spPr>
        <p:txBody>
          <a:bodyPr>
            <a:normAutofit/>
          </a:bodyPr>
          <a:lstStyle/>
          <a:p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第六课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课文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</a:p>
          <a:p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手指头，脚指头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880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5341" y="6275953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41448"/>
            <a:ext cx="2481767" cy="285185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57200" y="1447800"/>
            <a:ext cx="304800" cy="7620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0" y="3308430"/>
            <a:ext cx="1700285" cy="290269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04801" y="5486400"/>
            <a:ext cx="609599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74"/>
          <a:stretch/>
        </p:blipFill>
        <p:spPr>
          <a:xfrm>
            <a:off x="2753255" y="3375584"/>
            <a:ext cx="3623297" cy="2890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4"/>
          <a:stretch/>
        </p:blipFill>
        <p:spPr>
          <a:xfrm>
            <a:off x="6029341" y="341448"/>
            <a:ext cx="28956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2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0" y="225551"/>
            <a:ext cx="4818232" cy="6132545"/>
          </a:xfrm>
          <a:prstGeom prst="rect">
            <a:avLst/>
          </a:prstGeom>
        </p:spPr>
      </p:pic>
      <p:pic>
        <p:nvPicPr>
          <p:cNvPr id="2" name="6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3485" y="5748496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85" y="304520"/>
            <a:ext cx="3994933" cy="10088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56" y="4680059"/>
            <a:ext cx="1250595" cy="21349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400885"/>
            <a:ext cx="5226618" cy="2260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333" y="4745760"/>
            <a:ext cx="1743582" cy="2003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23" y="1205508"/>
            <a:ext cx="3819525" cy="50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部分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说话练习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21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56" y="3476216"/>
            <a:ext cx="1700285" cy="29026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13" y="3366950"/>
            <a:ext cx="2447961" cy="2813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8" y="226598"/>
            <a:ext cx="7262563" cy="3326616"/>
          </a:xfrm>
          <a:prstGeom prst="rect">
            <a:avLst/>
          </a:prstGeom>
        </p:spPr>
      </p:pic>
      <p:pic>
        <p:nvPicPr>
          <p:cNvPr id="3" name="6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0674" y="6248400"/>
            <a:ext cx="609600" cy="6096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5251213" y="4510398"/>
            <a:ext cx="109023" cy="7166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96657" y="5482904"/>
            <a:ext cx="609599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8" cstate="print"/>
          <a:srcRect l="6070" t="22749" r="78754"/>
          <a:stretch>
            <a:fillRect/>
          </a:stretch>
        </p:blipFill>
        <p:spPr bwMode="auto">
          <a:xfrm>
            <a:off x="7699174" y="341737"/>
            <a:ext cx="1143000" cy="1035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75914" cy="6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t="1250" r="36763" b="91250"/>
          <a:stretch/>
        </p:blipFill>
        <p:spPr>
          <a:xfrm>
            <a:off x="685800" y="304800"/>
            <a:ext cx="5029200" cy="457200"/>
          </a:xfrm>
          <a:prstGeom prst="rect">
            <a:avLst/>
          </a:prstGeom>
        </p:spPr>
      </p:pic>
      <p:pic>
        <p:nvPicPr>
          <p:cNvPr id="2" name="6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4914" y="6282519"/>
            <a:ext cx="609600" cy="609600"/>
          </a:xfrm>
          <a:prstGeom prst="rect">
            <a:avLst/>
          </a:prstGeom>
        </p:spPr>
      </p:pic>
      <p:pic>
        <p:nvPicPr>
          <p:cNvPr id="8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6" cstate="print"/>
          <a:srcRect l="6070" t="22749" r="78754"/>
          <a:stretch>
            <a:fillRect/>
          </a:stretch>
        </p:blipFill>
        <p:spPr bwMode="auto">
          <a:xfrm>
            <a:off x="7699174" y="341737"/>
            <a:ext cx="1143000" cy="103505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0" t="31250" r="33250" b="60000"/>
          <a:stretch/>
        </p:blipFill>
        <p:spPr>
          <a:xfrm>
            <a:off x="4267200" y="2133600"/>
            <a:ext cx="1752600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90000" r="75408"/>
          <a:stretch/>
        </p:blipFill>
        <p:spPr>
          <a:xfrm>
            <a:off x="533400" y="5715000"/>
            <a:ext cx="18288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第三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部分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课堂活动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268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29" y="265241"/>
            <a:ext cx="5487072" cy="52973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3"/>
          <a:stretch/>
        </p:blipFill>
        <p:spPr>
          <a:xfrm>
            <a:off x="7682333" y="1410494"/>
            <a:ext cx="1216372" cy="2726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48" y="3810000"/>
            <a:ext cx="3232617" cy="24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10"/>
          <a:stretch/>
        </p:blipFill>
        <p:spPr>
          <a:xfrm>
            <a:off x="5810457" y="1150809"/>
            <a:ext cx="1360873" cy="2771170"/>
          </a:xfrm>
          <a:prstGeom prst="rect">
            <a:avLst/>
          </a:prstGeom>
        </p:spPr>
      </p:pic>
      <p:pic>
        <p:nvPicPr>
          <p:cNvPr id="7" name="6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06165" y="6281382"/>
            <a:ext cx="609600" cy="609600"/>
          </a:xfrm>
          <a:prstGeom prst="rect">
            <a:avLst/>
          </a:prstGeom>
        </p:spPr>
      </p:pic>
      <p:pic>
        <p:nvPicPr>
          <p:cNvPr id="16" name="Picture 2" descr="C:\Users\Meishing\Desktop\首冊 (1)\1\3-10.jpg"/>
          <p:cNvPicPr>
            <a:picLocks noChangeAspect="1" noChangeArrowheads="1"/>
          </p:cNvPicPr>
          <p:nvPr/>
        </p:nvPicPr>
        <p:blipFill rotWithShape="1">
          <a:blip r:embed="rId10" cstate="print"/>
          <a:srcRect r="40659"/>
          <a:stretch/>
        </p:blipFill>
        <p:spPr bwMode="auto">
          <a:xfrm>
            <a:off x="5493978" y="248047"/>
            <a:ext cx="3424062" cy="1049123"/>
          </a:xfrm>
          <a:prstGeom prst="rect">
            <a:avLst/>
          </a:prstGeom>
          <a:noFill/>
        </p:spPr>
      </p:pic>
      <p:pic>
        <p:nvPicPr>
          <p:cNvPr id="10" name="6十个好朋友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9669" y="4910327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42587" y="5052646"/>
            <a:ext cx="73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歌曲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1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2409</TotalTime>
  <Words>137</Words>
  <Application>Microsoft Office PowerPoint</Application>
  <PresentationFormat>On-screen Show (4:3)</PresentationFormat>
  <Paragraphs>27</Paragraphs>
  <Slides>20</Slides>
  <Notes>1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Civic</vt:lpstr>
      <vt:lpstr>美洲华语首册  MeiZhou Chinese</vt:lpstr>
      <vt:lpstr>第一部分</vt:lpstr>
      <vt:lpstr>PowerPoint Presentation</vt:lpstr>
      <vt:lpstr>PowerPoint Presentation</vt:lpstr>
      <vt:lpstr>第二部分</vt:lpstr>
      <vt:lpstr>PowerPoint Presentation</vt:lpstr>
      <vt:lpstr>PowerPoint Presentation</vt:lpstr>
      <vt:lpstr>第三部分</vt:lpstr>
      <vt:lpstr>PowerPoint Presentation</vt:lpstr>
      <vt:lpstr>PowerPoint Presentation</vt:lpstr>
      <vt:lpstr>PowerPoint Presentation</vt:lpstr>
      <vt:lpstr>第四部分</vt:lpstr>
      <vt:lpstr>PowerPoint Presentation</vt:lpstr>
      <vt:lpstr>PowerPoint Presentation</vt:lpstr>
      <vt:lpstr>PowerPoint Presentation</vt:lpstr>
      <vt:lpstr>PowerPoint Presentation</vt:lpstr>
      <vt:lpstr>第五部分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Yali Li</cp:lastModifiedBy>
  <cp:revision>84</cp:revision>
  <dcterms:created xsi:type="dcterms:W3CDTF">2016-09-22T17:40:23Z</dcterms:created>
  <dcterms:modified xsi:type="dcterms:W3CDTF">2016-11-08T04:55:19Z</dcterms:modified>
</cp:coreProperties>
</file>