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02" r:id="rId2"/>
    <p:sldId id="291" r:id="rId3"/>
    <p:sldId id="301" r:id="rId4"/>
    <p:sldId id="257" r:id="rId5"/>
    <p:sldId id="292" r:id="rId6"/>
    <p:sldId id="259" r:id="rId7"/>
    <p:sldId id="260" r:id="rId8"/>
    <p:sldId id="293" r:id="rId9"/>
    <p:sldId id="261" r:id="rId10"/>
    <p:sldId id="262" r:id="rId11"/>
    <p:sldId id="281" r:id="rId12"/>
    <p:sldId id="294" r:id="rId13"/>
    <p:sldId id="289" r:id="rId14"/>
    <p:sldId id="297" r:id="rId15"/>
    <p:sldId id="263" r:id="rId16"/>
    <p:sldId id="265" r:id="rId17"/>
    <p:sldId id="303" r:id="rId18"/>
    <p:sldId id="298" r:id="rId19"/>
    <p:sldId id="299" r:id="rId20"/>
    <p:sldId id="30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84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png"/><Relationship Id="rId5" Type="http://schemas.openxmlformats.org/officeDocument/2006/relationships/image" Target="../media/image11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slideLayout" Target="../slideLayouts/slideLayout7.xml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2" Type="http://schemas.openxmlformats.org/officeDocument/2006/relationships/audio" Target="../media/media9.wav"/><Relationship Id="rId16" Type="http://schemas.openxmlformats.org/officeDocument/2006/relationships/image" Target="../media/image6.png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5" Type="http://schemas.microsoft.com/office/2007/relationships/media" Target="../media/media11.wav"/><Relationship Id="rId15" Type="http://schemas.openxmlformats.org/officeDocument/2006/relationships/image" Target="../media/image20.jpeg"/><Relationship Id="rId10" Type="http://schemas.openxmlformats.org/officeDocument/2006/relationships/audio" Target="../media/media13.wav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6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2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image" Target="../media/image21.png"/><Relationship Id="rId5" Type="http://schemas.microsoft.com/office/2007/relationships/media" Target="../media/media17.wav"/><Relationship Id="rId10" Type="http://schemas.openxmlformats.org/officeDocument/2006/relationships/image" Target="../media/image20.jpeg"/><Relationship Id="rId4" Type="http://schemas.openxmlformats.org/officeDocument/2006/relationships/audio" Target="../media/media16.wav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openxmlformats.org/officeDocument/2006/relationships/image" Target="../media/image6.png"/><Relationship Id="rId3" Type="http://schemas.microsoft.com/office/2007/relationships/media" Target="../media/media20.wav"/><Relationship Id="rId7" Type="http://schemas.microsoft.com/office/2007/relationships/media" Target="../media/media22.wav"/><Relationship Id="rId12" Type="http://schemas.openxmlformats.org/officeDocument/2006/relationships/image" Target="../media/image24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11" Type="http://schemas.openxmlformats.org/officeDocument/2006/relationships/image" Target="../media/image20.jpeg"/><Relationship Id="rId5" Type="http://schemas.microsoft.com/office/2007/relationships/media" Target="../media/media21.wav"/><Relationship Id="rId10" Type="http://schemas.openxmlformats.org/officeDocument/2006/relationships/image" Target="../media/image23.png"/><Relationship Id="rId4" Type="http://schemas.openxmlformats.org/officeDocument/2006/relationships/audio" Target="../media/media20.wav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13" Type="http://schemas.openxmlformats.org/officeDocument/2006/relationships/image" Target="../media/image25.png"/><Relationship Id="rId3" Type="http://schemas.microsoft.com/office/2007/relationships/media" Target="../media/media24.wav"/><Relationship Id="rId7" Type="http://schemas.microsoft.com/office/2007/relationships/media" Target="../media/media26.wav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6.png"/><Relationship Id="rId2" Type="http://schemas.openxmlformats.org/officeDocument/2006/relationships/audio" Target="../media/media23.wav"/><Relationship Id="rId16" Type="http://schemas.openxmlformats.org/officeDocument/2006/relationships/image" Target="../media/image27.png"/><Relationship Id="rId1" Type="http://schemas.microsoft.com/office/2007/relationships/media" Target="../media/media23.wav"/><Relationship Id="rId6" Type="http://schemas.openxmlformats.org/officeDocument/2006/relationships/audio" Target="../media/media25.wav"/><Relationship Id="rId11" Type="http://schemas.openxmlformats.org/officeDocument/2006/relationships/slideLayout" Target="../slideLayouts/slideLayout7.xml"/><Relationship Id="rId5" Type="http://schemas.microsoft.com/office/2007/relationships/media" Target="../media/media25.wav"/><Relationship Id="rId15" Type="http://schemas.openxmlformats.org/officeDocument/2006/relationships/image" Target="../media/image26.png"/><Relationship Id="rId10" Type="http://schemas.openxmlformats.org/officeDocument/2006/relationships/audio" Target="../media/media27.wav"/><Relationship Id="rId4" Type="http://schemas.openxmlformats.org/officeDocument/2006/relationships/audio" Target="../media/media24.wav"/><Relationship Id="rId9" Type="http://schemas.microsoft.com/office/2007/relationships/media" Target="../media/media27.wav"/><Relationship Id="rId1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1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6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第六課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第一部份：課文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手趾頭</a:t>
            </a:r>
            <a:r>
              <a:rPr lang="zh-TW" altLang="en-US" sz="2400" dirty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腳趾</a:t>
            </a:r>
            <a:r>
              <a:rPr lang="zh-TW" altLang="en-US" sz="2400" dirty="0">
                <a:latin typeface="Adobe Kaiti Std R" pitchFamily="18" charset="-128"/>
                <a:ea typeface="Adobe Kaiti Std R" pitchFamily="18" charset="-128"/>
              </a:rPr>
              <a:t>頭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5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5257800" cy="4699450"/>
          </a:xfrm>
          <a:prstGeom prst="rect">
            <a:avLst/>
          </a:prstGeom>
        </p:spPr>
      </p:pic>
      <p:pic>
        <p:nvPicPr>
          <p:cNvPr id="21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330779"/>
            <a:ext cx="838200" cy="84599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88" y="2867275"/>
            <a:ext cx="4535424" cy="3486912"/>
          </a:xfrm>
          <a:prstGeom prst="rect">
            <a:avLst/>
          </a:prstGeom>
        </p:spPr>
      </p:pic>
      <p:pic>
        <p:nvPicPr>
          <p:cNvPr id="3" name="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8643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7" y="228600"/>
            <a:ext cx="8666913" cy="6126480"/>
          </a:xfrm>
          <a:prstGeom prst="rect">
            <a:avLst/>
          </a:prstGeom>
        </p:spPr>
      </p:pic>
      <p:pic>
        <p:nvPicPr>
          <p:cNvPr id="16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838200" cy="845995"/>
          </a:xfrm>
          <a:prstGeom prst="rect">
            <a:avLst/>
          </a:prstGeom>
          <a:noFill/>
        </p:spPr>
      </p:pic>
      <p:pic>
        <p:nvPicPr>
          <p:cNvPr id="4" name="6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5687" y="62484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r="10550" b="90050"/>
          <a:stretch/>
        </p:blipFill>
        <p:spPr>
          <a:xfrm>
            <a:off x="4648200" y="228600"/>
            <a:ext cx="33528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6" r="83525" b="55224"/>
          <a:stretch/>
        </p:blipFill>
        <p:spPr>
          <a:xfrm>
            <a:off x="248487" y="2362200"/>
            <a:ext cx="1427913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4" t="21144" b="70149"/>
          <a:stretch/>
        </p:blipFill>
        <p:spPr>
          <a:xfrm>
            <a:off x="7543800" y="1524000"/>
            <a:ext cx="13716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3" t="31094" r="20221" b="60199"/>
          <a:stretch/>
        </p:blipFill>
        <p:spPr>
          <a:xfrm>
            <a:off x="5791200" y="21336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96180"/>
            <a:ext cx="8085662" cy="4188248"/>
          </a:xfrm>
          <a:prstGeom prst="rect">
            <a:avLst/>
          </a:prstGeom>
        </p:spPr>
      </p:pic>
      <p:pic>
        <p:nvPicPr>
          <p:cNvPr id="15" name="Picture 2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5" cstate="print">
            <a:lum contrast="10000"/>
          </a:blip>
          <a:srcRect b="68056"/>
          <a:stretch/>
        </p:blipFill>
        <p:spPr bwMode="auto">
          <a:xfrm>
            <a:off x="304800" y="304800"/>
            <a:ext cx="8580961" cy="1654333"/>
          </a:xfrm>
          <a:prstGeom prst="rect">
            <a:avLst/>
          </a:prstGeom>
          <a:noFill/>
        </p:spPr>
      </p:pic>
      <p:pic>
        <p:nvPicPr>
          <p:cNvPr id="2" name="6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76162" y="6173035"/>
            <a:ext cx="609600" cy="609600"/>
          </a:xfrm>
          <a:prstGeom prst="rect">
            <a:avLst/>
          </a:prstGeom>
        </p:spPr>
      </p:pic>
      <p:pic>
        <p:nvPicPr>
          <p:cNvPr id="13" name="注音版6-1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57600" y="2438400"/>
            <a:ext cx="392708" cy="3927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" y="264726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" y="379998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300" y="563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8" name="注音版6-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69048" y="2417170"/>
            <a:ext cx="413938" cy="413938"/>
          </a:xfrm>
          <a:prstGeom prst="rect">
            <a:avLst/>
          </a:prstGeom>
        </p:spPr>
      </p:pic>
      <p:pic>
        <p:nvPicPr>
          <p:cNvPr id="19" name="注音版6-1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80962" y="4074514"/>
            <a:ext cx="427557" cy="427557"/>
          </a:xfrm>
          <a:prstGeom prst="rect">
            <a:avLst/>
          </a:prstGeom>
        </p:spPr>
      </p:pic>
      <p:pic>
        <p:nvPicPr>
          <p:cNvPr id="3" name="607-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61012" y="4074514"/>
            <a:ext cx="448728" cy="448728"/>
          </a:xfrm>
          <a:prstGeom prst="rect">
            <a:avLst/>
          </a:prstGeom>
        </p:spPr>
      </p:pic>
      <p:pic>
        <p:nvPicPr>
          <p:cNvPr id="5" name="607-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5638800"/>
            <a:ext cx="452177" cy="45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0" cstate="print">
            <a:lum contrast="10000"/>
          </a:blip>
          <a:srcRect b="68056"/>
          <a:stretch/>
        </p:blipFill>
        <p:spPr bwMode="auto">
          <a:xfrm>
            <a:off x="304800" y="304800"/>
            <a:ext cx="8580961" cy="144338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97"/>
          <a:stretch/>
        </p:blipFill>
        <p:spPr>
          <a:xfrm>
            <a:off x="914400" y="1981200"/>
            <a:ext cx="7772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0" b="33138"/>
          <a:stretch/>
        </p:blipFill>
        <p:spPr>
          <a:xfrm>
            <a:off x="938284" y="3528948"/>
            <a:ext cx="1976651" cy="1671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2" r="39857" b="33138"/>
          <a:stretch/>
        </p:blipFill>
        <p:spPr>
          <a:xfrm>
            <a:off x="3724666" y="3528948"/>
            <a:ext cx="1981201" cy="1671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8" b="33138"/>
          <a:stretch/>
        </p:blipFill>
        <p:spPr>
          <a:xfrm>
            <a:off x="6420134" y="3528948"/>
            <a:ext cx="1985749" cy="1671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2" r="74551"/>
          <a:stretch/>
        </p:blipFill>
        <p:spPr>
          <a:xfrm>
            <a:off x="938284" y="5200935"/>
            <a:ext cx="1900451" cy="82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2" t="63814" r="39857"/>
          <a:stretch/>
        </p:blipFill>
        <p:spPr>
          <a:xfrm>
            <a:off x="3648466" y="5124735"/>
            <a:ext cx="2057401" cy="904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9" t="66862"/>
          <a:stretch/>
        </p:blipFill>
        <p:spPr>
          <a:xfrm>
            <a:off x="6648735" y="5200935"/>
            <a:ext cx="1909549" cy="828684"/>
          </a:xfrm>
          <a:prstGeom prst="rect">
            <a:avLst/>
          </a:prstGeom>
        </p:spPr>
      </p:pic>
      <p:pic>
        <p:nvPicPr>
          <p:cNvPr id="2" name="6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27407" y="6167787"/>
            <a:ext cx="609600" cy="609600"/>
          </a:xfrm>
          <a:prstGeom prst="rect">
            <a:avLst/>
          </a:prstGeom>
        </p:spPr>
      </p:pic>
      <p:pic>
        <p:nvPicPr>
          <p:cNvPr id="14" name="注音版6-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1809" y="3016020"/>
            <a:ext cx="533400" cy="533400"/>
          </a:xfrm>
          <a:prstGeom prst="rect">
            <a:avLst/>
          </a:prstGeom>
        </p:spPr>
      </p:pic>
      <p:pic>
        <p:nvPicPr>
          <p:cNvPr id="4" name="608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62171" y="2972608"/>
            <a:ext cx="541338" cy="541338"/>
          </a:xfrm>
          <a:prstGeom prst="rect">
            <a:avLst/>
          </a:prstGeom>
        </p:spPr>
      </p:pic>
      <p:pic>
        <p:nvPicPr>
          <p:cNvPr id="6" name="608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19446" y="3012566"/>
            <a:ext cx="566738" cy="5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4200"/>
            <a:ext cx="7696200" cy="2815170"/>
          </a:xfrm>
          <a:prstGeom prst="rect">
            <a:avLst/>
          </a:prstGeom>
        </p:spPr>
      </p:pic>
      <p:pic>
        <p:nvPicPr>
          <p:cNvPr id="24" name="Picture 2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1" cstate="print">
            <a:lum contrast="10000"/>
          </a:blip>
          <a:srcRect b="68056"/>
          <a:stretch/>
        </p:blipFill>
        <p:spPr bwMode="auto">
          <a:xfrm>
            <a:off x="304800" y="304800"/>
            <a:ext cx="8580961" cy="1531422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r="29989" b="78883"/>
          <a:stretch/>
        </p:blipFill>
        <p:spPr>
          <a:xfrm>
            <a:off x="3733800" y="2005963"/>
            <a:ext cx="2362200" cy="734838"/>
          </a:xfrm>
          <a:prstGeom prst="rect">
            <a:avLst/>
          </a:prstGeom>
        </p:spPr>
      </p:pic>
      <p:pic>
        <p:nvPicPr>
          <p:cNvPr id="4" name="6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200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41704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257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" name="注音版6-3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1856" y="3385066"/>
            <a:ext cx="369888" cy="369888"/>
          </a:xfrm>
          <a:prstGeom prst="rect">
            <a:avLst/>
          </a:prstGeom>
        </p:spPr>
      </p:pic>
      <p:pic>
        <p:nvPicPr>
          <p:cNvPr id="13" name="注音版6-3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1481" y="5415994"/>
            <a:ext cx="422275" cy="422275"/>
          </a:xfrm>
          <a:prstGeom prst="rect">
            <a:avLst/>
          </a:prstGeom>
        </p:spPr>
      </p:pic>
      <p:pic>
        <p:nvPicPr>
          <p:cNvPr id="5" name="609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1856" y="4386681"/>
            <a:ext cx="413919" cy="413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520611"/>
            <a:ext cx="8580961" cy="4819687"/>
          </a:xfrm>
          <a:prstGeom prst="rect">
            <a:avLst/>
          </a:prstGeom>
        </p:spPr>
      </p:pic>
      <p:pic>
        <p:nvPicPr>
          <p:cNvPr id="11" name="Picture 10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4" cstate="print">
            <a:lum contrast="10000"/>
          </a:blip>
          <a:srcRect b="68056"/>
          <a:stretch/>
        </p:blipFill>
        <p:spPr bwMode="auto">
          <a:xfrm>
            <a:off x="304800" y="304801"/>
            <a:ext cx="8580961" cy="1143000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3" t="50000" r="39823"/>
          <a:stretch/>
        </p:blipFill>
        <p:spPr>
          <a:xfrm>
            <a:off x="3810000" y="917193"/>
            <a:ext cx="2286000" cy="603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07" b="84120"/>
          <a:stretch/>
        </p:blipFill>
        <p:spPr>
          <a:xfrm>
            <a:off x="304799" y="1520611"/>
            <a:ext cx="4495801" cy="765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5" t="12719" r="543" b="71471"/>
          <a:stretch/>
        </p:blipFill>
        <p:spPr>
          <a:xfrm>
            <a:off x="5486400" y="2133600"/>
            <a:ext cx="335280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52244" r="27183" b="31946"/>
          <a:stretch/>
        </p:blipFill>
        <p:spPr>
          <a:xfrm>
            <a:off x="457200" y="4038600"/>
            <a:ext cx="6096000" cy="76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3" t="71216" r="10310"/>
          <a:stretch/>
        </p:blipFill>
        <p:spPr>
          <a:xfrm>
            <a:off x="4800600" y="4953000"/>
            <a:ext cx="3200400" cy="1387298"/>
          </a:xfrm>
          <a:prstGeom prst="rect">
            <a:avLst/>
          </a:prstGeom>
        </p:spPr>
      </p:pic>
      <p:pic>
        <p:nvPicPr>
          <p:cNvPr id="3" name="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67131" y="6108308"/>
            <a:ext cx="609600" cy="609600"/>
          </a:xfrm>
          <a:prstGeom prst="rect">
            <a:avLst/>
          </a:prstGeom>
        </p:spPr>
      </p:pic>
      <p:pic>
        <p:nvPicPr>
          <p:cNvPr id="4" name="610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48000" y="3035300"/>
            <a:ext cx="393700" cy="393700"/>
          </a:xfrm>
          <a:prstGeom prst="rect">
            <a:avLst/>
          </a:prstGeom>
        </p:spPr>
      </p:pic>
      <p:pic>
        <p:nvPicPr>
          <p:cNvPr id="5" name="610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86400" y="3085426"/>
            <a:ext cx="419774" cy="419774"/>
          </a:xfrm>
          <a:prstGeom prst="rect">
            <a:avLst/>
          </a:prstGeom>
        </p:spPr>
      </p:pic>
      <p:pic>
        <p:nvPicPr>
          <p:cNvPr id="6" name="610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76400" y="5462740"/>
            <a:ext cx="447675" cy="447675"/>
          </a:xfrm>
          <a:prstGeom prst="rect">
            <a:avLst/>
          </a:prstGeom>
        </p:spPr>
      </p:pic>
      <p:pic>
        <p:nvPicPr>
          <p:cNvPr id="7" name="610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17862" y="5714279"/>
            <a:ext cx="447675" cy="44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86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活用成語／</a:t>
            </a:r>
            <a:endParaRPr lang="en-US" altLang="zh-TW" sz="60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18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7086600" cy="17526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第六課課文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手趾頭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 腳趾頭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81000"/>
            <a:ext cx="2514600" cy="2974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5" y="3363822"/>
            <a:ext cx="1716504" cy="3031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6"/>
          <a:stretch/>
        </p:blipFill>
        <p:spPr>
          <a:xfrm>
            <a:off x="2819401" y="2478030"/>
            <a:ext cx="3661607" cy="3886201"/>
          </a:xfrm>
          <a:prstGeom prst="rect">
            <a:avLst/>
          </a:prstGeom>
        </p:spPr>
      </p:pic>
      <p:pic>
        <p:nvPicPr>
          <p:cNvPr id="5" name="6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57200" y="1447800"/>
            <a:ext cx="152400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04801" y="5486400"/>
            <a:ext cx="609599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9"/>
          <a:stretch/>
        </p:blipFill>
        <p:spPr>
          <a:xfrm>
            <a:off x="6447159" y="381001"/>
            <a:ext cx="224364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" y="225553"/>
            <a:ext cx="5230935" cy="609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47" y="1049479"/>
            <a:ext cx="4217043" cy="465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5552"/>
            <a:ext cx="3838668" cy="7867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89" y="1559840"/>
            <a:ext cx="2171020" cy="25683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25" y="1609861"/>
            <a:ext cx="1397643" cy="24683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70" y="4161911"/>
            <a:ext cx="3575214" cy="2162690"/>
          </a:xfrm>
          <a:prstGeom prst="rect">
            <a:avLst/>
          </a:prstGeom>
        </p:spPr>
      </p:pic>
      <p:pic>
        <p:nvPicPr>
          <p:cNvPr id="2" name="6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04105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2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6172"/>
            <a:ext cx="7019640" cy="3119840"/>
          </a:xfrm>
          <a:prstGeom prst="rect">
            <a:avLst/>
          </a:prstGeom>
        </p:spPr>
      </p:pic>
      <p:pic>
        <p:nvPicPr>
          <p:cNvPr id="41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4757" y="316172"/>
            <a:ext cx="1066800" cy="1076727"/>
          </a:xfrm>
          <a:prstGeom prst="rect">
            <a:avLst/>
          </a:prstGeom>
          <a:noFill/>
        </p:spPr>
      </p:pic>
      <p:pic>
        <p:nvPicPr>
          <p:cNvPr id="3" name="6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864" y="6064498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26" y="3852642"/>
            <a:ext cx="1970883" cy="2331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7" y="3410939"/>
            <a:ext cx="1636943" cy="289097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251213" y="4510398"/>
            <a:ext cx="109023" cy="716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6657" y="5482904"/>
            <a:ext cx="609599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6" y="299837"/>
            <a:ext cx="8600364" cy="602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33669" b="92326"/>
          <a:stretch/>
        </p:blipFill>
        <p:spPr>
          <a:xfrm>
            <a:off x="838200" y="299837"/>
            <a:ext cx="5105400" cy="462163"/>
          </a:xfrm>
          <a:prstGeom prst="rect">
            <a:avLst/>
          </a:prstGeom>
        </p:spPr>
      </p:pic>
      <p:pic>
        <p:nvPicPr>
          <p:cNvPr id="27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5036" y="299837"/>
            <a:ext cx="904164" cy="91257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 t="29183" r="31011" b="61960"/>
          <a:stretch/>
        </p:blipFill>
        <p:spPr>
          <a:xfrm>
            <a:off x="4419600" y="2057399"/>
            <a:ext cx="1752600" cy="533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86120" r="74425" b="5023"/>
          <a:stretch/>
        </p:blipFill>
        <p:spPr>
          <a:xfrm>
            <a:off x="685800" y="5486399"/>
            <a:ext cx="1752600" cy="533401"/>
          </a:xfrm>
          <a:prstGeom prst="rect">
            <a:avLst/>
          </a:prstGeom>
        </p:spPr>
      </p:pic>
      <p:pic>
        <p:nvPicPr>
          <p:cNvPr id="2" name="6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6089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2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82333"/>
            <a:ext cx="5428855" cy="5237594"/>
          </a:xfrm>
          <a:prstGeom prst="rect">
            <a:avLst/>
          </a:prstGeom>
        </p:spPr>
      </p:pic>
      <p:pic>
        <p:nvPicPr>
          <p:cNvPr id="32" name="Picture 2" descr="C:\Users\Meishing\Desktop\首冊 (1)\1\課堂活動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5562600" y="265241"/>
            <a:ext cx="3276600" cy="8855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3"/>
          <a:stretch/>
        </p:blipFill>
        <p:spPr>
          <a:xfrm>
            <a:off x="7682333" y="1410494"/>
            <a:ext cx="1216372" cy="2726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48" y="3810000"/>
            <a:ext cx="3232617" cy="24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0"/>
          <a:stretch/>
        </p:blipFill>
        <p:spPr>
          <a:xfrm>
            <a:off x="5810457" y="1150809"/>
            <a:ext cx="1360873" cy="2771170"/>
          </a:xfrm>
          <a:prstGeom prst="rect">
            <a:avLst/>
          </a:prstGeom>
        </p:spPr>
      </p:pic>
      <p:pic>
        <p:nvPicPr>
          <p:cNvPr id="7" name="6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6165" y="6231669"/>
            <a:ext cx="609600" cy="609600"/>
          </a:xfrm>
          <a:prstGeom prst="rect">
            <a:avLst/>
          </a:prstGeom>
        </p:spPr>
      </p:pic>
      <p:pic>
        <p:nvPicPr>
          <p:cNvPr id="5" name="6十个好朋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9669" y="491032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2587" y="5052646"/>
            <a:ext cx="73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歌曲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2468</TotalTime>
  <Words>137</Words>
  <Application>Microsoft Office PowerPoint</Application>
  <PresentationFormat>On-screen Show (4:3)</PresentationFormat>
  <Paragraphs>27</Paragraphs>
  <Slides>20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Adobe Kaiti Std R</vt:lpstr>
      <vt:lpstr>微軟正黑體</vt:lpstr>
      <vt:lpstr>新細明體</vt:lpstr>
      <vt:lpstr>Calibri</vt:lpstr>
      <vt:lpstr>Georgia</vt:lpstr>
      <vt:lpstr>Wingdings</vt:lpstr>
      <vt:lpstr>Wingdings 2</vt:lpstr>
      <vt:lpstr>Civic</vt:lpstr>
      <vt:lpstr>美洲華語首冊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 Chen</cp:lastModifiedBy>
  <cp:revision>80</cp:revision>
  <dcterms:created xsi:type="dcterms:W3CDTF">2016-09-22T17:40:23Z</dcterms:created>
  <dcterms:modified xsi:type="dcterms:W3CDTF">2016-11-07T22:48:08Z</dcterms:modified>
</cp:coreProperties>
</file>