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1" r:id="rId2"/>
    <p:sldId id="312" r:id="rId3"/>
    <p:sldId id="257" r:id="rId4"/>
    <p:sldId id="301" r:id="rId5"/>
    <p:sldId id="313" r:id="rId6"/>
    <p:sldId id="259" r:id="rId7"/>
    <p:sldId id="260" r:id="rId8"/>
    <p:sldId id="314" r:id="rId9"/>
    <p:sldId id="261" r:id="rId10"/>
    <p:sldId id="262" r:id="rId11"/>
    <p:sldId id="281" r:id="rId12"/>
    <p:sldId id="310" r:id="rId13"/>
    <p:sldId id="315" r:id="rId14"/>
    <p:sldId id="289" r:id="rId15"/>
    <p:sldId id="297" r:id="rId16"/>
    <p:sldId id="263" r:id="rId17"/>
    <p:sldId id="265" r:id="rId18"/>
    <p:sldId id="316" r:id="rId19"/>
    <p:sldId id="300" r:id="rId20"/>
    <p:sldId id="298" r:id="rId21"/>
    <p:sldId id="299" r:id="rId22"/>
    <p:sldId id="304" r:id="rId23"/>
    <p:sldId id="305" r:id="rId24"/>
    <p:sldId id="306" r:id="rId25"/>
    <p:sldId id="307" r:id="rId26"/>
    <p:sldId id="308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image" Target="../media/image16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4.png"/><Relationship Id="rId2" Type="http://schemas.openxmlformats.org/officeDocument/2006/relationships/audio" Target="../media/media8.wav"/><Relationship Id="rId16" Type="http://schemas.openxmlformats.org/officeDocument/2006/relationships/image" Target="../media/image15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2.wav"/><Relationship Id="rId19" Type="http://schemas.microsoft.com/office/2007/relationships/hdphoto" Target="../media/hdphoto1.wdp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4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18.png"/><Relationship Id="rId5" Type="http://schemas.microsoft.com/office/2007/relationships/media" Target="../media/media17.wav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2.png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audio" Target="../media/media24.wav"/><Relationship Id="rId17" Type="http://schemas.openxmlformats.org/officeDocument/2006/relationships/image" Target="../media/image21.png"/><Relationship Id="rId2" Type="http://schemas.openxmlformats.org/officeDocument/2006/relationships/audio" Target="../media/media19.wav"/><Relationship Id="rId16" Type="http://schemas.openxmlformats.org/officeDocument/2006/relationships/image" Target="../media/image20.png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microsoft.com/office/2007/relationships/media" Target="../media/media24.wav"/><Relationship Id="rId5" Type="http://schemas.microsoft.com/office/2007/relationships/media" Target="../media/media21.wav"/><Relationship Id="rId15" Type="http://schemas.microsoft.com/office/2007/relationships/hdphoto" Target="../media/hdphoto1.wdp"/><Relationship Id="rId10" Type="http://schemas.openxmlformats.org/officeDocument/2006/relationships/audio" Target="../media/media23.wav"/><Relationship Id="rId19" Type="http://schemas.openxmlformats.org/officeDocument/2006/relationships/image" Target="../media/image4.png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png"/><Relationship Id="rId3" Type="http://schemas.microsoft.com/office/2007/relationships/media" Target="../media/media26.wav"/><Relationship Id="rId7" Type="http://schemas.microsoft.com/office/2007/relationships/media" Target="../media/media28.wav"/><Relationship Id="rId12" Type="http://schemas.openxmlformats.org/officeDocument/2006/relationships/audio" Target="../media/media30.wav"/><Relationship Id="rId17" Type="http://schemas.openxmlformats.org/officeDocument/2006/relationships/image" Target="../media/image23.png"/><Relationship Id="rId2" Type="http://schemas.openxmlformats.org/officeDocument/2006/relationships/audio" Target="../media/media25.wav"/><Relationship Id="rId16" Type="http://schemas.microsoft.com/office/2007/relationships/hdphoto" Target="../media/hdphoto1.wdp"/><Relationship Id="rId1" Type="http://schemas.microsoft.com/office/2007/relationships/media" Target="../media/media25.wav"/><Relationship Id="rId6" Type="http://schemas.openxmlformats.org/officeDocument/2006/relationships/audio" Target="../media/media27.wav"/><Relationship Id="rId11" Type="http://schemas.microsoft.com/office/2007/relationships/media" Target="../media/media30.wav"/><Relationship Id="rId5" Type="http://schemas.microsoft.com/office/2007/relationships/media" Target="../media/media27.wav"/><Relationship Id="rId15" Type="http://schemas.openxmlformats.org/officeDocument/2006/relationships/image" Target="../media/image16.png"/><Relationship Id="rId10" Type="http://schemas.openxmlformats.org/officeDocument/2006/relationships/audio" Target="../media/media29.wav"/><Relationship Id="rId19" Type="http://schemas.openxmlformats.org/officeDocument/2006/relationships/image" Target="../media/image24.png"/><Relationship Id="rId4" Type="http://schemas.openxmlformats.org/officeDocument/2006/relationships/audio" Target="../media/media26.wav"/><Relationship Id="rId9" Type="http://schemas.microsoft.com/office/2007/relationships/media" Target="../media/media29.wav"/><Relationship Id="rId1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</a:t>
            </a:r>
            <a:r>
              <a:rPr lang="zh-CN" altLang="en-US" sz="4000" dirty="0" smtClean="0"/>
              <a:t>九</a:t>
            </a:r>
            <a:r>
              <a:rPr lang="zh-TW" altLang="en-US" sz="4000" dirty="0" smtClean="0"/>
              <a:t>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颜色纸，真好玩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第五部份：活用成语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四字格词语</a:t>
            </a:r>
          </a:p>
        </p:txBody>
      </p:sp>
    </p:spTree>
    <p:extLst>
      <p:ext uri="{BB962C8B-B14F-4D97-AF65-F5344CB8AC3E}">
        <p14:creationId xmlns:p14="http://schemas.microsoft.com/office/powerpoint/2010/main" val="16473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7" y="1066801"/>
            <a:ext cx="8694313" cy="5256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75374" b="88402"/>
          <a:stretch/>
        </p:blipFill>
        <p:spPr>
          <a:xfrm>
            <a:off x="609600" y="1066801"/>
            <a:ext cx="1752600" cy="609599"/>
          </a:xfrm>
          <a:prstGeom prst="rect">
            <a:avLst/>
          </a:prstGeom>
        </p:spPr>
      </p:pic>
      <p:pic>
        <p:nvPicPr>
          <p:cNvPr id="3" name="9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29458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19900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4" t="23195" r="47328" b="66657"/>
          <a:stretch/>
        </p:blipFill>
        <p:spPr>
          <a:xfrm>
            <a:off x="4114800" y="2285999"/>
            <a:ext cx="685800" cy="5334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4" t="40591" r="7888" b="49261"/>
          <a:stretch/>
        </p:blipFill>
        <p:spPr>
          <a:xfrm>
            <a:off x="7543800" y="3200399"/>
            <a:ext cx="685800" cy="53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7" y="1124794"/>
            <a:ext cx="8656990" cy="52283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3500" y="247605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33500" y="32792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33500" y="40335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33500" y="480349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00400" y="247605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00400" y="32792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00400" y="40335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0" y="478785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9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781" y="6048375"/>
            <a:ext cx="609600" cy="609600"/>
          </a:xfrm>
          <a:prstGeom prst="rect">
            <a:avLst/>
          </a:prstGeom>
        </p:spPr>
      </p:pic>
      <p:pic>
        <p:nvPicPr>
          <p:cNvPr id="23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475469" y="381000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Oval 23"/>
          <p:cNvSpPr/>
          <p:nvPr/>
        </p:nvSpPr>
        <p:spPr>
          <a:xfrm>
            <a:off x="3356021" y="2229744"/>
            <a:ext cx="1524000" cy="787670"/>
          </a:xfrm>
          <a:prstGeom prst="ellipse">
            <a:avLst/>
          </a:prstGeom>
          <a:noFill/>
          <a:ln w="28575">
            <a:solidFill>
              <a:srgbClr val="FFCC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56021" y="3001008"/>
            <a:ext cx="1524000" cy="720510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00400" y="3734298"/>
            <a:ext cx="1499857" cy="696288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8727583" cy="6096000"/>
          </a:xfrm>
          <a:prstGeom prst="rect">
            <a:avLst/>
          </a:prstGeom>
        </p:spPr>
      </p:pic>
      <p:pic>
        <p:nvPicPr>
          <p:cNvPr id="7" name="9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332" y="6220461"/>
            <a:ext cx="609600" cy="609600"/>
          </a:xfrm>
          <a:prstGeom prst="rect">
            <a:avLst/>
          </a:prstGeom>
        </p:spPr>
      </p:pic>
      <p:pic>
        <p:nvPicPr>
          <p:cNvPr id="8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7543800" y="0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0" b="88750"/>
          <a:stretch/>
        </p:blipFill>
        <p:spPr>
          <a:xfrm>
            <a:off x="228599" y="228600"/>
            <a:ext cx="5181601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20000" r="41503" b="71250"/>
          <a:stretch/>
        </p:blipFill>
        <p:spPr>
          <a:xfrm>
            <a:off x="3962400" y="1447800"/>
            <a:ext cx="1371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7" t="17500" r="7452" b="73750"/>
          <a:stretch/>
        </p:blipFill>
        <p:spPr>
          <a:xfrm>
            <a:off x="5562600" y="1295400"/>
            <a:ext cx="2743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17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2" y="1999655"/>
            <a:ext cx="8294615" cy="39439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2872" y="23304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2872" y="366095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2872" y="478902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67229" y="22940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267229" y="360229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29" y="477294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9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76161" y="6283817"/>
            <a:ext cx="609600" cy="609600"/>
          </a:xfrm>
          <a:prstGeom prst="rect">
            <a:avLst/>
          </a:prstGeom>
        </p:spPr>
      </p:pic>
      <p:pic>
        <p:nvPicPr>
          <p:cNvPr id="11" name="90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11828" y="2339975"/>
            <a:ext cx="393700" cy="393700"/>
          </a:xfrm>
          <a:prstGeom prst="rect">
            <a:avLst/>
          </a:prstGeom>
        </p:spPr>
      </p:pic>
      <p:pic>
        <p:nvPicPr>
          <p:cNvPr id="12" name="90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43200" y="3577927"/>
            <a:ext cx="393700" cy="393700"/>
          </a:xfrm>
          <a:prstGeom prst="rect">
            <a:avLst/>
          </a:prstGeom>
        </p:spPr>
      </p:pic>
      <p:pic>
        <p:nvPicPr>
          <p:cNvPr id="13" name="908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43200" y="5026025"/>
            <a:ext cx="393700" cy="393700"/>
          </a:xfrm>
          <a:prstGeom prst="rect">
            <a:avLst/>
          </a:prstGeom>
        </p:spPr>
      </p:pic>
      <p:pic>
        <p:nvPicPr>
          <p:cNvPr id="14" name="908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8461" y="2339975"/>
            <a:ext cx="393700" cy="393700"/>
          </a:xfrm>
          <a:prstGeom prst="rect">
            <a:avLst/>
          </a:prstGeom>
        </p:spPr>
      </p:pic>
      <p:pic>
        <p:nvPicPr>
          <p:cNvPr id="17" name="908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8461" y="3464109"/>
            <a:ext cx="393700" cy="393700"/>
          </a:xfrm>
          <a:prstGeom prst="rect">
            <a:avLst/>
          </a:prstGeom>
        </p:spPr>
      </p:pic>
      <p:pic>
        <p:nvPicPr>
          <p:cNvPr id="18" name="908-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17201" y="4841674"/>
            <a:ext cx="393700" cy="393700"/>
          </a:xfrm>
          <a:prstGeom prst="rect">
            <a:avLst/>
          </a:prstGeom>
        </p:spPr>
      </p:pic>
      <p:pic>
        <p:nvPicPr>
          <p:cNvPr id="24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8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54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30885"/>
            <a:ext cx="7782920" cy="2645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7"/>
          <a:stretch/>
        </p:blipFill>
        <p:spPr>
          <a:xfrm>
            <a:off x="762000" y="1936242"/>
            <a:ext cx="7467600" cy="796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5" b="35892"/>
          <a:stretch/>
        </p:blipFill>
        <p:spPr>
          <a:xfrm>
            <a:off x="762000" y="3429000"/>
            <a:ext cx="2057400" cy="167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8" r="40277" b="35892"/>
          <a:stretch/>
        </p:blipFill>
        <p:spPr>
          <a:xfrm>
            <a:off x="3429000" y="3429000"/>
            <a:ext cx="1981200" cy="167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0" b="35892"/>
          <a:stretch/>
        </p:blipFill>
        <p:spPr>
          <a:xfrm>
            <a:off x="6477000" y="3429000"/>
            <a:ext cx="2067920" cy="1676400"/>
          </a:xfrm>
          <a:prstGeom prst="rect">
            <a:avLst/>
          </a:prstGeom>
        </p:spPr>
      </p:pic>
      <p:pic>
        <p:nvPicPr>
          <p:cNvPr id="18" name="9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6161" y="6070793"/>
            <a:ext cx="609600" cy="609600"/>
          </a:xfrm>
          <a:prstGeom prst="rect">
            <a:avLst/>
          </a:prstGeom>
        </p:spPr>
      </p:pic>
      <p:pic>
        <p:nvPicPr>
          <p:cNvPr id="19" name="90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100" y="2907681"/>
            <a:ext cx="457200" cy="457200"/>
          </a:xfrm>
          <a:prstGeom prst="rect">
            <a:avLst/>
          </a:prstGeom>
        </p:spPr>
      </p:pic>
      <p:pic>
        <p:nvPicPr>
          <p:cNvPr id="20" name="90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93911" y="2955165"/>
            <a:ext cx="457200" cy="457200"/>
          </a:xfrm>
          <a:prstGeom prst="rect">
            <a:avLst/>
          </a:prstGeom>
        </p:spPr>
      </p:pic>
      <p:pic>
        <p:nvPicPr>
          <p:cNvPr id="21" name="909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2360" y="2854542"/>
            <a:ext cx="457200" cy="457200"/>
          </a:xfrm>
          <a:prstGeom prst="rect">
            <a:avLst/>
          </a:prstGeom>
        </p:spPr>
      </p:pic>
      <p:pic>
        <p:nvPicPr>
          <p:cNvPr id="22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8610600" cy="169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3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541550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6324600" y="995657"/>
            <a:ext cx="2209800" cy="6874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429" y="206864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3429" y="29379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3429" y="369165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2" y="1905000"/>
            <a:ext cx="6746898" cy="745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22386"/>
            <a:ext cx="7315200" cy="35643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429" y="460455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3429" y="574046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9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58673" y="2094710"/>
            <a:ext cx="434975" cy="434975"/>
          </a:xfrm>
          <a:prstGeom prst="rect">
            <a:avLst/>
          </a:prstGeom>
        </p:spPr>
      </p:pic>
      <p:pic>
        <p:nvPicPr>
          <p:cNvPr id="3" name="9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76161" y="6120525"/>
            <a:ext cx="609600" cy="609600"/>
          </a:xfrm>
          <a:prstGeom prst="rect">
            <a:avLst/>
          </a:prstGeom>
        </p:spPr>
      </p:pic>
      <p:pic>
        <p:nvPicPr>
          <p:cNvPr id="4" name="911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99425" y="2966959"/>
            <a:ext cx="434975" cy="434975"/>
          </a:xfrm>
          <a:prstGeom prst="rect">
            <a:avLst/>
          </a:prstGeom>
        </p:spPr>
      </p:pic>
      <p:pic>
        <p:nvPicPr>
          <p:cNvPr id="5" name="911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99424" y="3804597"/>
            <a:ext cx="434975" cy="434975"/>
          </a:xfrm>
          <a:prstGeom prst="rect">
            <a:avLst/>
          </a:prstGeom>
        </p:spPr>
      </p:pic>
      <p:pic>
        <p:nvPicPr>
          <p:cNvPr id="10" name="911-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78831" y="4821556"/>
            <a:ext cx="434975" cy="434975"/>
          </a:xfrm>
          <a:prstGeom prst="rect">
            <a:avLst/>
          </a:prstGeom>
        </p:spPr>
      </p:pic>
      <p:pic>
        <p:nvPicPr>
          <p:cNvPr id="11" name="911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35393" y="5674818"/>
            <a:ext cx="434975" cy="434975"/>
          </a:xfrm>
          <a:prstGeom prst="rect">
            <a:avLst/>
          </a:prstGeom>
        </p:spPr>
      </p:pic>
      <p:pic>
        <p:nvPicPr>
          <p:cNvPr id="22" name="9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00418" y="6244459"/>
            <a:ext cx="434975" cy="43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7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5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135460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1"/>
            <a:ext cx="8733360" cy="4884338"/>
          </a:xfrm>
          <a:prstGeom prst="rect">
            <a:avLst/>
          </a:prstGeom>
        </p:spPr>
      </p:pic>
      <p:pic>
        <p:nvPicPr>
          <p:cNvPr id="4" name="9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76160" y="6153150"/>
            <a:ext cx="609600" cy="609600"/>
          </a:xfrm>
          <a:prstGeom prst="rect">
            <a:avLst/>
          </a:prstGeom>
        </p:spPr>
      </p:pic>
      <p:pic>
        <p:nvPicPr>
          <p:cNvPr id="5" name="91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50958" y="2017408"/>
            <a:ext cx="350837" cy="350837"/>
          </a:xfrm>
          <a:prstGeom prst="rect">
            <a:avLst/>
          </a:prstGeom>
        </p:spPr>
      </p:pic>
      <p:pic>
        <p:nvPicPr>
          <p:cNvPr id="6" name="91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45163" y="1884148"/>
            <a:ext cx="350837" cy="350837"/>
          </a:xfrm>
          <a:prstGeom prst="rect">
            <a:avLst/>
          </a:prstGeom>
        </p:spPr>
      </p:pic>
      <p:pic>
        <p:nvPicPr>
          <p:cNvPr id="7" name="91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95800" y="3544281"/>
            <a:ext cx="350837" cy="350837"/>
          </a:xfrm>
          <a:prstGeom prst="rect">
            <a:avLst/>
          </a:prstGeom>
        </p:spPr>
      </p:pic>
      <p:pic>
        <p:nvPicPr>
          <p:cNvPr id="10" name="912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46918" y="4969669"/>
            <a:ext cx="350837" cy="350837"/>
          </a:xfrm>
          <a:prstGeom prst="rect">
            <a:avLst/>
          </a:prstGeom>
        </p:spPr>
      </p:pic>
      <p:pic>
        <p:nvPicPr>
          <p:cNvPr id="23" name="912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7498" y="5436337"/>
            <a:ext cx="350837" cy="3508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8" t="56309" r="30973"/>
          <a:stretch/>
        </p:blipFill>
        <p:spPr>
          <a:xfrm>
            <a:off x="6197755" y="785523"/>
            <a:ext cx="2412845" cy="6162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9" b="81279"/>
          <a:stretch/>
        </p:blipFill>
        <p:spPr>
          <a:xfrm>
            <a:off x="152400" y="1447801"/>
            <a:ext cx="4267200" cy="9143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9" t="10921" b="65678"/>
          <a:stretch/>
        </p:blipFill>
        <p:spPr>
          <a:xfrm>
            <a:off x="6477000" y="1981200"/>
            <a:ext cx="2408760" cy="1143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26521" r="58991" b="54758"/>
          <a:stretch/>
        </p:blipFill>
        <p:spPr>
          <a:xfrm>
            <a:off x="1219200" y="2743199"/>
            <a:ext cx="2514600" cy="914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1" t="51483" r="4896" b="32916"/>
          <a:stretch/>
        </p:blipFill>
        <p:spPr>
          <a:xfrm>
            <a:off x="5334000" y="3962399"/>
            <a:ext cx="3124200" cy="762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54603" r="58119" b="28236"/>
          <a:stretch/>
        </p:blipFill>
        <p:spPr>
          <a:xfrm>
            <a:off x="381000" y="4114799"/>
            <a:ext cx="3429000" cy="838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4384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活用成语</a:t>
            </a:r>
            <a:r>
              <a:rPr lang="en-US" altLang="zh-CN" sz="6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字格词语</a:t>
            </a:r>
          </a:p>
          <a:p>
            <a:endParaRPr lang="zh-TW" altLang="en-US" sz="6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0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第九课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颜色纸，真好玩</a:t>
            </a:r>
          </a:p>
        </p:txBody>
      </p:sp>
    </p:spTree>
    <p:extLst>
      <p:ext uri="{BB962C8B-B14F-4D97-AF65-F5344CB8AC3E}">
        <p14:creationId xmlns:p14="http://schemas.microsoft.com/office/powerpoint/2010/main" val="2257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9650"/>
            <a:ext cx="8610600" cy="4899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0207" y="294358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80881" y="398014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80881" y="488386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19707" y="57875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9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5440" y="597226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648450" cy="86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077200" cy="4939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6648450" cy="866775"/>
          </a:xfrm>
          <a:prstGeom prst="rect">
            <a:avLst/>
          </a:prstGeom>
        </p:spPr>
      </p:pic>
      <p:pic>
        <p:nvPicPr>
          <p:cNvPr id="12" name="9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5440" y="5972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29743" cy="5362997"/>
          </a:xfrm>
          <a:prstGeom prst="rect">
            <a:avLst/>
          </a:prstGeom>
        </p:spPr>
      </p:pic>
      <p:pic>
        <p:nvPicPr>
          <p:cNvPr id="18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5" cstate="print"/>
          <a:srcRect l="6070" t="22749" r="78754"/>
          <a:stretch>
            <a:fillRect/>
          </a:stretch>
        </p:blipFill>
        <p:spPr bwMode="auto">
          <a:xfrm>
            <a:off x="441639" y="144265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465485" y="218645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65485" y="288830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65485" y="354003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65485" y="417183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65485" y="484498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68186" y="218645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68186" y="288830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68186" y="3540031"/>
            <a:ext cx="4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68186" y="421719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9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948" y="6029326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83028" y="1960653"/>
            <a:ext cx="1083972" cy="70634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83028" y="2667000"/>
            <a:ext cx="1083972" cy="69342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3028" y="3373347"/>
            <a:ext cx="1066800" cy="68146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83028" y="4054807"/>
            <a:ext cx="1066800" cy="681460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83028" y="4735349"/>
            <a:ext cx="1066800" cy="681460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93240" cy="6076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17555" r="25494" b="72413"/>
          <a:stretch/>
        </p:blipFill>
        <p:spPr>
          <a:xfrm>
            <a:off x="3810000" y="1295400"/>
            <a:ext cx="2895600" cy="609600"/>
          </a:xfrm>
          <a:prstGeom prst="rect">
            <a:avLst/>
          </a:prstGeom>
        </p:spPr>
      </p:pic>
      <p:pic>
        <p:nvPicPr>
          <p:cNvPr id="16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5" cstate="print"/>
          <a:srcRect l="6070" t="22749" r="78754"/>
          <a:stretch>
            <a:fillRect/>
          </a:stretch>
        </p:blipFill>
        <p:spPr bwMode="auto">
          <a:xfrm>
            <a:off x="237186" y="201769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6333" r="71951" b="63635"/>
          <a:stretch/>
        </p:blipFill>
        <p:spPr>
          <a:xfrm>
            <a:off x="1143000" y="1828800"/>
            <a:ext cx="15240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9" t="27587" b="63635"/>
          <a:stretch/>
        </p:blipFill>
        <p:spPr>
          <a:xfrm>
            <a:off x="7086600" y="1905000"/>
            <a:ext cx="1835240" cy="533400"/>
          </a:xfrm>
          <a:prstGeom prst="rect">
            <a:avLst/>
          </a:prstGeom>
        </p:spPr>
      </p:pic>
      <p:pic>
        <p:nvPicPr>
          <p:cNvPr id="5" name="9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240" y="6027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5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447800"/>
            <a:ext cx="8700478" cy="49059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19302" y="4031343"/>
            <a:ext cx="8382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9301" y="26436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19301" y="334554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1" y="409962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499953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586428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9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8286" y="604894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966"/>
            <a:ext cx="68199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2773</TotalTime>
  <Words>197</Words>
  <Application>Microsoft Office PowerPoint</Application>
  <PresentationFormat>On-screen Show (4:3)</PresentationFormat>
  <Paragraphs>57</Paragraphs>
  <Slides>27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Adobe Kaiti Std R</vt:lpstr>
      <vt:lpstr>方正舒体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美洲华语首册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98</cp:revision>
  <dcterms:created xsi:type="dcterms:W3CDTF">2016-09-22T17:40:23Z</dcterms:created>
  <dcterms:modified xsi:type="dcterms:W3CDTF">2016-11-07T23:07:01Z</dcterms:modified>
</cp:coreProperties>
</file>