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83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6" r:id="rId29"/>
    <p:sldId id="297" r:id="rId30"/>
    <p:sldId id="287" r:id="rId31"/>
    <p:sldId id="288" r:id="rId32"/>
    <p:sldId id="289" r:id="rId33"/>
    <p:sldId id="290" r:id="rId34"/>
    <p:sldId id="292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C51EE-3598-48ED-9B94-4BA9AABFD29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5FA9C-A9A3-4555-899B-5F97F7AE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B827-5A23-4288-B3E0-26CE414B3A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60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A8F80-9A1D-4C2F-A91F-0532DE3053D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CD19F-A931-407B-A0B2-B0A8F9ACE3D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7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0BA26-49D4-4DA1-A7F2-22702B8FF5F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FA9C-A9A3-4555-899B-5F97F7AE89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9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C723A-552C-4BFB-AFCB-F223E270C86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7B6A5-0E27-41B4-A853-8398AB8E2A22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2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D45DA-CF64-424A-92B3-6083D3BBC449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32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5A5A8-F554-4256-93D9-F2506DDFA125}" type="slidenum">
              <a:rPr lang="en-US"/>
              <a:pPr/>
              <a:t>25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4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FA9C-A9A3-4555-899B-5F97F7AE89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30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7CE01-4C85-40D8-861A-08F1D9BC88ED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9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8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099E-E728-4269-A985-4D1539505208}" type="slidenum">
              <a:rPr lang="en-US"/>
              <a:pPr/>
              <a:t>33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6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50FAE-2A6E-4F4B-B7A1-19BE1C961EE4}" type="slidenum">
              <a:rPr lang="en-US"/>
              <a:pPr/>
              <a:t>35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BF5D-8DB2-474A-A5C5-63A89B3F04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550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4E00C-FC5A-4FA4-8911-C72E5FD11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790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7973-2158-49D6-937C-3F16376261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3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2C72-D506-42D5-A3D2-7827EAFF2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02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3A7F-6080-4CDB-AE8D-068FF9626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187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D3A7-85C2-4675-A7EF-DDE5DA130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53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E8F9A-E93B-442C-8360-AA1722870D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21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B9B7-47CD-42BF-B6C9-6A59E417B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678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6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C471-D548-4627-8B0D-2BC4A12D3E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73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EE73-0806-41F6-8C96-10DFD69738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06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9A08F-16C6-4CD9-8CAF-05CC8B2D19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2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1C71-CFEF-44CB-9D79-41A5AAD0509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D34AA-F189-478E-A72F-377CB8173A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jpeg"/><Relationship Id="rId7" Type="http://schemas.openxmlformats.org/officeDocument/2006/relationships/image" Target="../media/image39.wmf"/><Relationship Id="rId12" Type="http://schemas.openxmlformats.org/officeDocument/2006/relationships/image" Target="../media/image4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jpeg"/><Relationship Id="rId4" Type="http://schemas.openxmlformats.org/officeDocument/2006/relationships/image" Target="../media/image36.wmf"/><Relationship Id="rId9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72400" cy="1470025"/>
          </a:xfrm>
          <a:solidFill>
            <a:srgbClr val="FFFF99"/>
          </a:solidFill>
        </p:spPr>
        <p:txBody>
          <a:bodyPr/>
          <a:lstStyle/>
          <a:p>
            <a:r>
              <a:rPr lang="zh-TW" altLang="en-US" sz="6000" dirty="0" smtClean="0">
                <a:solidFill>
                  <a:srgbClr val="FF6600"/>
                </a:solidFill>
                <a:latin typeface="DFKai-SB" pitchFamily="65" charset="-120"/>
                <a:ea typeface="DFKai-SB" pitchFamily="65" charset="-120"/>
              </a:rPr>
              <a:t>西 遊 </a:t>
            </a:r>
            <a:r>
              <a:rPr lang="zh-CN" altLang="en-US" sz="6000" dirty="0" smtClean="0">
                <a:solidFill>
                  <a:srgbClr val="FF6600"/>
                </a:solidFill>
                <a:latin typeface="DFKai-SB" pitchFamily="65" charset="-120"/>
                <a:ea typeface="DFKai-SB" pitchFamily="65" charset="-120"/>
              </a:rPr>
              <a:t>记</a:t>
            </a:r>
            <a:r>
              <a:rPr lang="zh-TW" altLang="en-US" sz="6000" dirty="0" smtClean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 </a:t>
            </a:r>
            <a:r>
              <a:rPr lang="en-US" altLang="zh-TW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〈</a:t>
            </a:r>
            <a:r>
              <a:rPr lang="zh-TW" altLang="en-US" sz="6000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〉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063836"/>
            <a:ext cx="4800600" cy="14478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zh-TW" altLang="en-US" sz="6000" dirty="0" smtClean="0">
                <a:solidFill>
                  <a:srgbClr val="FF6600"/>
                </a:solidFill>
                <a:latin typeface="DFPKaiW5-GB5-AZ" pitchFamily="66" charset="-120"/>
                <a:ea typeface="DFPKaiW5-GB5-AZ" pitchFamily="66" charset="-120"/>
              </a:rPr>
              <a:t>花</a:t>
            </a:r>
            <a:r>
              <a:rPr lang="zh-TW" altLang="en-US" sz="6000" dirty="0" smtClean="0">
                <a:solidFill>
                  <a:srgbClr val="FF6600"/>
                </a:solidFill>
                <a:latin typeface="DFKai-SB" pitchFamily="65" charset="-120"/>
                <a:ea typeface="DFKai-SB" pitchFamily="65" charset="-120"/>
              </a:rPr>
              <a:t> 果 山</a:t>
            </a:r>
            <a:endParaRPr lang="zh-TW" altLang="en-US" sz="6000" dirty="0">
              <a:solidFill>
                <a:srgbClr val="FF66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3949" y="152400"/>
            <a:ext cx="294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xī</a:t>
            </a:r>
            <a:r>
              <a:rPr lang="en-US" sz="4400" dirty="0" smtClean="0"/>
              <a:t>     </a:t>
            </a:r>
            <a:r>
              <a:rPr lang="en-US" sz="4400" dirty="0" err="1" smtClean="0"/>
              <a:t>yóu</a:t>
            </a:r>
            <a:r>
              <a:rPr lang="en-US" sz="4400" dirty="0" smtClean="0"/>
              <a:t>     </a:t>
            </a:r>
            <a:r>
              <a:rPr lang="en-US" sz="4400" dirty="0" err="1" smtClean="0"/>
              <a:t>jì</a:t>
            </a:r>
            <a:endParaRPr lang="en-US" sz="4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80935" y="4648200"/>
            <a:ext cx="426720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>
                <a:solidFill>
                  <a:schemeClr val="tx1"/>
                </a:solidFill>
              </a:rPr>
              <a:t>huā guǒ shān</a:t>
            </a:r>
            <a:endParaRPr lang="en-US" altLang="zh-TW" sz="4400" dirty="0">
              <a:solidFill>
                <a:schemeClr val="tx1"/>
              </a:solidFill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8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638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他把大家都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叫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洞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里来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住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。大家很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拜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美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猴王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791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54231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过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快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可是美猴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王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担心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en-US" sz="3200" dirty="0" smtClean="0">
                <a:latin typeface="DFPKaiW5-GB5-AZ" pitchFamily="66" charset="-120"/>
                <a:ea typeface="DFPKaiW5-GB5-AZ" pitchFamily="66" charset="-120"/>
              </a:rPr>
              <a:t>以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妖怪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了怎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么办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他想出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些本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6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563438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们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美猴王上船。大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大王！大王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早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点儿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回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！」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33"/>
            </a:gs>
            <a:gs pos="100000">
              <a:srgbClr val="CC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419600" y="1146567"/>
            <a:ext cx="35052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0000" u="sng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电话</a:t>
            </a:r>
            <a:endParaRPr lang="zh-TW" altLang="en-US" sz="10000" u="sng" dirty="0">
              <a:solidFill>
                <a:srgbClr val="333399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0000" u="sng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22554" name="Picture 26" descr="j03368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619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 descr="j02841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6567"/>
            <a:ext cx="3376232" cy="23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j030338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133600" cy="14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304800"/>
            <a:ext cx="1252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diàn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282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794497" y="4953000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0000" u="sng" dirty="0" smtClean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笑</a:t>
            </a:r>
            <a:r>
              <a:rPr kumimoji="1" lang="zh-CN" altLang="en-US" sz="10000" u="sng" dirty="0" smtClean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话</a:t>
            </a:r>
            <a:endParaRPr kumimoji="1" lang="en-US" altLang="zh-TW" sz="10000" u="sng" dirty="0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221"/>
            <a:ext cx="3609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227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10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29000" y="49161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u="sng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出</a:t>
            </a:r>
            <a:r>
              <a:rPr lang="zh-CN" altLang="en-US" sz="10000" u="sng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来</a:t>
            </a:r>
            <a:endParaRPr lang="zh-TW" altLang="en-US" sz="10000" u="sng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0000" u="sng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74" y="2667000"/>
            <a:ext cx="4540250" cy="349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4815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228600"/>
            <a:ext cx="4348162" cy="390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124200" y="48006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0000" u="sng" dirty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出去</a:t>
            </a:r>
            <a:endParaRPr kumimoji="1" lang="en-US" altLang="zh-TW" sz="10000" u="sng" dirty="0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806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66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71800" y="4560836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10000" u="sng" dirty="0" smtClean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学校</a:t>
            </a:r>
            <a:endParaRPr kumimoji="1" lang="zh-TW" altLang="en-US" sz="10000" u="sng" dirty="0">
              <a:solidFill>
                <a:srgbClr val="333399"/>
              </a:solidFill>
              <a:latin typeface="Comic Sans MS" pitchFamily="66" charset="0"/>
              <a:ea typeface="標楷體" pitchFamily="65" charset="-120"/>
            </a:endParaRPr>
          </a:p>
        </p:txBody>
      </p:sp>
      <p:pic>
        <p:nvPicPr>
          <p:cNvPr id="13" name="Picture 13" descr="BL005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57200"/>
            <a:ext cx="501817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D0029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97" y="2155723"/>
            <a:ext cx="1863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3824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269483" cy="47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31818"/>
            <a:ext cx="2667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69444" y="1162109"/>
            <a:ext cx="38100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8000" u="sng" dirty="0" smtClean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贝壳</a:t>
            </a:r>
            <a:endParaRPr lang="zh-TW" altLang="en-US" sz="8000" u="sng" dirty="0">
              <a:solidFill>
                <a:srgbClr val="333399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0000" u="sng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30740" name="Picture 20" descr="j01852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" y="24384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1" name="Picture 21" descr="j02302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26742"/>
            <a:ext cx="94138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2" name="Picture 22" descr="j01973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94" y="4935486"/>
            <a:ext cx="1066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3" name="Picture 23" descr="j01973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798142"/>
            <a:ext cx="111918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4" name="Picture 24" descr="j02092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645742"/>
            <a:ext cx="852488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5" name="Picture 25" descr="j02092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562600"/>
            <a:ext cx="881063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6" name="Picture 26" descr="j02255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6081713"/>
            <a:ext cx="1101725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7" name="Picture 27" descr="BD0847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5410200"/>
            <a:ext cx="822325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8" name="Picture 28" descr="j01043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569542"/>
            <a:ext cx="14478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9" name="Picture 29" descr="NA00986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721942"/>
            <a:ext cx="914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0" name="Picture 30" descr="AN00188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5638800"/>
            <a:ext cx="174625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1" name="Picture 31" descr="j019739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486400"/>
            <a:ext cx="12954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1438" y="390995"/>
            <a:ext cx="7809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ké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8245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0084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很久很久以前，海上有一座仙山叫「</a:t>
            </a:r>
            <a:r>
              <a:rPr lang="zh-TW" altLang="en-US" sz="3200" dirty="0">
                <a:latin typeface="DFPKaiW5-GB5-AZ" pitchFamily="66" charset="-120"/>
                <a:ea typeface="DFPKaiW5-GB5-AZ" pitchFamily="66" charset="-120"/>
              </a:rPr>
              <a:t>花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果山」。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62692" y="457200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00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宝贝</a:t>
            </a:r>
            <a:endParaRPr kumimoji="1" lang="zh-TW" altLang="en-US" sz="10000" dirty="0">
              <a:solidFill>
                <a:srgbClr val="333399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9158" name="Picture 6" descr="j03144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" y="1956900"/>
            <a:ext cx="25146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j0150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42" y="630544"/>
            <a:ext cx="1781175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AN0390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42" y="1531937"/>
            <a:ext cx="25908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j01394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4" y="3297544"/>
            <a:ext cx="17065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j01002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84" y="2992744"/>
            <a:ext cx="201295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j013838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2" y="1368732"/>
            <a:ext cx="16764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j03957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42" y="3581400"/>
            <a:ext cx="16764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PH03406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" y="5354944"/>
            <a:ext cx="18288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j012786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84" y="4973944"/>
            <a:ext cx="16002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j028390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42" y="3810000"/>
            <a:ext cx="26050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984" y="56853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bǎo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1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486400" y="44196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一同</a:t>
            </a:r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081463" cy="38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2195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114800" y="4953000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10000" u="sng" dirty="0" smtClean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同</a:t>
            </a:r>
            <a:r>
              <a:rPr kumimoji="1" lang="zh-CN" altLang="en-US" sz="10000" u="sng" dirty="0" smtClean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学</a:t>
            </a:r>
            <a:endParaRPr kumimoji="1" lang="zh-TW" altLang="en-US" sz="10000" u="sng" dirty="0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3231"/>
            <a:ext cx="5638800" cy="41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45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bg1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191000" y="4876800"/>
            <a:ext cx="4692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请进来</a:t>
            </a:r>
            <a:endParaRPr lang="zh-TW" altLang="en-US" sz="10000" u="sng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6" y="182860"/>
            <a:ext cx="5505171" cy="45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85272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667000" y="4800600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0" u="sng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进</a:t>
            </a:r>
            <a:r>
              <a:rPr lang="zh-TW" altLang="en-US" sz="10000" u="sng" dirty="0" smtClean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步</a:t>
            </a:r>
            <a:endParaRPr lang="en-US" altLang="zh-TW" sz="10000" u="sng" dirty="0">
              <a:solidFill>
                <a:srgbClr val="333399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6575" y="4415879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bù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8204"/>
            <a:ext cx="552935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2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71800" y="533400"/>
            <a:ext cx="35052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山洞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1" lang="zh-TW" altLang="en-US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22559" name="Picture 31" descr="j01375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2" y="3894591"/>
            <a:ext cx="45720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AG00409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15906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25046"/>
            <a:ext cx="3587296" cy="26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0865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3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267200" y="4892675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 dirty="0">
                <a:solidFill>
                  <a:schemeClr val="accent2"/>
                </a:solidFill>
                <a:latin typeface="DFKai-SB" pitchFamily="65" charset="-120"/>
                <a:ea typeface="DFKai-SB" pitchFamily="65" charset="-120"/>
              </a:rPr>
              <a:t>破洞</a:t>
            </a:r>
            <a:endParaRPr kumimoji="1" lang="en-US" altLang="zh-TW" sz="10000" u="sng" dirty="0">
              <a:solidFill>
                <a:schemeClr val="accent2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3733800" cy="35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571" y="4323288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pò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094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20000" y="4038600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zh-TW" altLang="en-US" sz="8000" u="sng">
              <a:solidFill>
                <a:schemeClr val="accent2"/>
              </a:solidFill>
              <a:ea typeface="華康楷書體W5" pitchFamily="65" charset="-12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358263" y="4694237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0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力气</a:t>
            </a:r>
            <a:endParaRPr lang="en-US" sz="10000" b="1" u="sng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97279"/>
            <a:ext cx="5775615" cy="44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31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3962400" cy="319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981325" y="47244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 dirty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用力</a:t>
            </a:r>
            <a:endParaRPr kumimoji="1" lang="en-US" sz="10000" u="sng" dirty="0">
              <a:solidFill>
                <a:schemeClr val="accent2"/>
              </a:solidFill>
              <a:latin typeface="Comic Sans MS" pitchFamily="66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783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598988"/>
            <a:ext cx="480060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TW" altLang="en-US" sz="10000" u="sng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76600" y="563562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10000" u="sng" dirty="0" smtClean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可</a:t>
            </a:r>
            <a:r>
              <a:rPr kumimoji="1" lang="zh-CN" altLang="en-US" sz="10000" u="sng" dirty="0" smtClean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爱</a:t>
            </a:r>
            <a:endParaRPr kumimoji="1" lang="zh-TW" altLang="en-US" sz="10000" u="sng" dirty="0">
              <a:solidFill>
                <a:schemeClr val="accent2"/>
              </a:solidFill>
              <a:latin typeface="Comic Sans MS" pitchFamily="66" charset="0"/>
              <a:ea typeface="標楷體" pitchFamily="65" charset="-120"/>
            </a:endParaRP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3337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7073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86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有一天，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山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石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然爆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跳出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只</a:t>
            </a:r>
            <a:endParaRPr lang="en-US" altLang="zh-CN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403187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100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CN" altLang="en-US" sz="100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爱</a:t>
            </a:r>
            <a:r>
              <a:rPr lang="zh-TW" altLang="en-US" sz="100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你</a:t>
            </a:r>
            <a:endParaRPr lang="zh-TW" altLang="en-US" sz="10000" u="sng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5303" name="Picture 7" descr="j0137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17081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j0137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22891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j0137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1662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j01372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144713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j01372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0018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j01397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3495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40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429000" y="2667000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600" u="sng" dirty="0">
                <a:solidFill>
                  <a:schemeClr val="accent2"/>
                </a:solidFill>
                <a:latin typeface="DFKai-SB" pitchFamily="65" charset="-120"/>
                <a:ea typeface="DFKai-SB" pitchFamily="65" charset="-120"/>
              </a:rPr>
              <a:t>不久</a:t>
            </a:r>
          </a:p>
        </p:txBody>
      </p:sp>
    </p:spTree>
    <p:extLst>
      <p:ext uri="{BB962C8B-B14F-4D97-AF65-F5344CB8AC3E}">
        <p14:creationId xmlns:p14="http://schemas.microsoft.com/office/powerpoint/2010/main" val="204912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00600" cy="38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5266569"/>
            <a:ext cx="51090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 smtClean="0">
                <a:solidFill>
                  <a:schemeClr val="accent2"/>
                </a:solidFill>
                <a:latin typeface="DFKai-SB" pitchFamily="65" charset="-120"/>
                <a:ea typeface="DFKai-SB" pitchFamily="65" charset="-120"/>
              </a:rPr>
              <a:t>等</a:t>
            </a:r>
            <a:r>
              <a:rPr lang="zh-TW" altLang="en-US" sz="9600" u="sng" dirty="0">
                <a:solidFill>
                  <a:schemeClr val="accent2"/>
                </a:solidFill>
                <a:latin typeface="DFKai-SB" pitchFamily="65" charset="-120"/>
                <a:ea typeface="DFKai-SB" pitchFamily="65" charset="-120"/>
              </a:rPr>
              <a:t>了很久</a:t>
            </a:r>
            <a:endParaRPr lang="en-US" altLang="zh-TW" sz="9600" u="sng" dirty="0">
              <a:solidFill>
                <a:schemeClr val="accent2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4384" y="4856948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děng</a:t>
            </a:r>
            <a:r>
              <a:rPr lang="en-US" sz="4400" dirty="0" smtClean="0"/>
              <a:t> </a:t>
            </a:r>
            <a:r>
              <a:rPr lang="zh-TW" altLang="en-US" sz="4400" dirty="0" smtClean="0"/>
              <a:t>          </a:t>
            </a:r>
            <a:r>
              <a:rPr lang="en-US" sz="4400" dirty="0" smtClean="0"/>
              <a:t>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1009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29000" y="805769"/>
            <a:ext cx="38100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8000" u="sng" dirty="0" smtClean="0">
                <a:solidFill>
                  <a:schemeClr val="accent2"/>
                </a:solidFill>
                <a:latin typeface="DFKai-SB" pitchFamily="65" charset="-120"/>
                <a:ea typeface="DFKai-SB" pitchFamily="65" charset="-120"/>
              </a:rPr>
              <a:t>用功</a:t>
            </a:r>
            <a:endParaRPr lang="zh-TW" altLang="en-US" sz="8000" u="sng" dirty="0">
              <a:solidFill>
                <a:schemeClr val="accent2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0757" name="Picture 37" descr="j03034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92425"/>
            <a:ext cx="19050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8" name="Picture 38" descr="AG0029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65700"/>
            <a:ext cx="17526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9" name="Picture 39" descr="j03917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579"/>
            <a:ext cx="16494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0" name="Picture 40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2806926"/>
            <a:ext cx="20685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064782"/>
            <a:ext cx="2921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3290" y="89947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gōng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695879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1" lang="zh-TW" altLang="en-US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714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15367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314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0150"/>
            <a:ext cx="3048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228600"/>
            <a:ext cx="2216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000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有用</a:t>
            </a:r>
            <a:endParaRPr lang="en-US" altLang="zh-TW" sz="8000" u="sng" dirty="0">
              <a:solidFill>
                <a:schemeClr val="accent2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111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1000" y="1295400"/>
            <a:ext cx="3232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8000" u="sng" dirty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住在哪</a:t>
            </a:r>
            <a:endParaRPr kumimoji="1" lang="zh-TW" altLang="en-US" sz="8000" u="sng" dirty="0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327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55950"/>
            <a:ext cx="518160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2" name="Picture 24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5" name="Picture 27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8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6" name="Picture 28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530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154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3722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86" y="1839686"/>
            <a:ext cx="3581400" cy="224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629400" y="2952376"/>
            <a:ext cx="12192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886534" y="5241925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0" u="sng" dirty="0" smtClean="0">
                <a:solidFill>
                  <a:schemeClr val="accent2"/>
                </a:solidFill>
                <a:latin typeface="DFKai-SB" pitchFamily="65" charset="-120"/>
                <a:ea typeface="DFKai-SB" pitchFamily="65" charset="-120"/>
              </a:rPr>
              <a:t>住址</a:t>
            </a:r>
            <a:endParaRPr lang="en-US" altLang="zh-TW" sz="10000" u="sng" dirty="0">
              <a:solidFill>
                <a:schemeClr val="accent2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6108" y="4857204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zhǐ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884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63438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这只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猴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子才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口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会说话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大家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都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玩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儿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542310"/>
            <a:ext cx="937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有一回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群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猴子找到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瀑布。大家拍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手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好水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水！」 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5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5785991"/>
            <a:ext cx="952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毛老猴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：「有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谁</a:t>
            </a:r>
            <a:r>
              <a:rPr lang="zh-TW" altLang="en-US" sz="3200" dirty="0" smtClean="0">
                <a:latin typeface="DFPKaiW5-GB5-AZ" pitchFamily="66" charset="-120"/>
                <a:ea typeface="DFPKaiW5-GB5-AZ" pitchFamily="66" charset="-120"/>
              </a:rPr>
              <a:t>敢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跳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们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拜他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做大王。」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568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791200"/>
            <a:ext cx="937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那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我去！我去！」他一用力，就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跳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瀑布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5816768"/>
            <a:ext cx="937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瀑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布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面是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个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石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洞。洞口上有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十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个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字：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000" b="1" dirty="0" smtClean="0">
                <a:latin typeface="DFPKaiW5-GB5-AZ" pitchFamily="66" charset="-120"/>
                <a:ea typeface="DFPKaiW5-GB5-AZ" pitchFamily="66" charset="-120"/>
              </a:rPr>
              <a:t>花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果山福地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水</a:t>
            </a:r>
            <a:r>
              <a:rPr lang="zh-CN" altLang="en-US" sz="3000" b="1" dirty="0" smtClean="0">
                <a:latin typeface="標楷體" pitchFamily="65" charset="-120"/>
                <a:ea typeface="標楷體" pitchFamily="65" charset="-120"/>
              </a:rPr>
              <a:t>帘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洞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洞天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5542310"/>
            <a:ext cx="929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走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洞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，看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见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石床、石凳、石杯、石碗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又叫又跳。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416</Words>
  <Application>Microsoft Office PowerPoint</Application>
  <PresentationFormat>On-screen Show (4:3)</PresentationFormat>
  <Paragraphs>87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Default Design</vt:lpstr>
      <vt:lpstr>西 遊 记 〈一〉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西遊記 〈一〉</dc:title>
  <dc:creator>Yali</dc:creator>
  <cp:lastModifiedBy>MZHY guest</cp:lastModifiedBy>
  <cp:revision>19</cp:revision>
  <dcterms:created xsi:type="dcterms:W3CDTF">2014-03-25T07:17:11Z</dcterms:created>
  <dcterms:modified xsi:type="dcterms:W3CDTF">2014-09-16T22:06:41Z</dcterms:modified>
</cp:coreProperties>
</file>