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4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2" r:id="rId23"/>
    <p:sldId id="293" r:id="rId24"/>
    <p:sldId id="294" r:id="rId25"/>
    <p:sldId id="295" r:id="rId26"/>
    <p:sldId id="296" r:id="rId27"/>
    <p:sldId id="282" r:id="rId28"/>
    <p:sldId id="297" r:id="rId29"/>
    <p:sldId id="298" r:id="rId30"/>
    <p:sldId id="299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9B616-C6DA-4A92-B28A-FCAAC73370F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AD341-8D5C-4202-9F28-C06A5A615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7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7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8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7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59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24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5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43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6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19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05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3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5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65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BA67-5FD0-4026-9A1E-6CBFEC3F45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35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35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853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494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9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09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6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D341-8D5C-4202-9F28-C06A5A615E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2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5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B26CD-1C46-41C8-8D59-3173C084B5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4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8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9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7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686A-92FE-483E-972E-639D7B43376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9C3F-C74F-4ED8-8A11-ED8979CC3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20013;&#22283;&#26032;&#24180;\KKCondor.mid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8-01 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1" y="5083800"/>
            <a:ext cx="921277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玉皇大帝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要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选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十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二生肖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。新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年那天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他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请动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物</a:t>
            </a:r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南天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门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吃午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饭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40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8-10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KKCondor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35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410283"/>
            <a:ext cx="864852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大家沒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看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见</a:t>
            </a:r>
            <a:r>
              <a:rPr lang="zh-CN" altLang="en-US" sz="3600" b="1" dirty="0" smtClean="0">
                <a:latin typeface="DFPKaiW5-GB5-AZ" pitchFamily="66" charset="-120"/>
                <a:ea typeface="DFPKaiW5-GB5-AZ" pitchFamily="66" charset="-120"/>
              </a:rPr>
              <a:t>猫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，就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问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： 「</a:t>
            </a:r>
            <a:r>
              <a:rPr lang="zh-CN" altLang="en-US" sz="3600" b="1" dirty="0">
                <a:latin typeface="DFPKaiW5-GB5-AZ" pitchFamily="66" charset="-120"/>
                <a:ea typeface="DFPKaiW5-GB5-AZ" pitchFamily="66" charset="-120"/>
              </a:rPr>
              <a:t>猫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怎</a:t>
            </a:r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么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沒</a:t>
            </a:r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？」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老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鼠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说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牠还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在睡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觉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我沒叫醒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牠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。」 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85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17" fill="hold"/>
                                        <p:tgtEl>
                                          <p:spTgt spid="18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8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5235843"/>
            <a:ext cx="7772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大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家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说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啊哈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！你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完蛋了！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你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完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蛋了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！</a:t>
            </a:r>
            <a:r>
              <a:rPr lang="zh-CN" altLang="en-US" sz="3600" b="1" dirty="0" smtClean="0">
                <a:latin typeface="DFPKaiW5-GB5-AZ" pitchFamily="66" charset="-120"/>
                <a:ea typeface="DFPKaiW5-GB5-AZ" pitchFamily="66" charset="-120"/>
              </a:rPr>
              <a:t>猫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不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会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原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谅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的。」 </a:t>
            </a:r>
          </a:p>
        </p:txBody>
      </p:sp>
    </p:spTree>
    <p:extLst>
      <p:ext uri="{BB962C8B-B14F-4D97-AF65-F5344CB8AC3E}">
        <p14:creationId xmlns:p14="http://schemas.microsoft.com/office/powerpoint/2010/main" val="30861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669"/>
            <a:ext cx="5943600" cy="681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7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j01984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312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0" y="457200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 u="sng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爬山</a:t>
            </a:r>
          </a:p>
        </p:txBody>
      </p:sp>
    </p:spTree>
    <p:extLst>
      <p:ext uri="{BB962C8B-B14F-4D97-AF65-F5344CB8AC3E}">
        <p14:creationId xmlns:p14="http://schemas.microsoft.com/office/powerpoint/2010/main" val="24280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1" y="510356"/>
            <a:ext cx="5204184" cy="566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658464" y="4987412"/>
            <a:ext cx="26468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爬</a:t>
            </a:r>
            <a:r>
              <a:rPr lang="zh-CN" altLang="en-US" sz="96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树</a:t>
            </a:r>
            <a:endParaRPr lang="en-US" altLang="zh-TW" sz="9600" u="sng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5493" y="4634663"/>
            <a:ext cx="9989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shù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189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27" y="633414"/>
            <a:ext cx="5188826" cy="449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40537" y="4587241"/>
            <a:ext cx="4260850" cy="225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10000" u="sng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赛</a:t>
            </a:r>
            <a:r>
              <a:rPr lang="zh-TW" altLang="en-US" sz="100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跑</a:t>
            </a:r>
            <a:endParaRPr lang="zh-TW" altLang="en-US" sz="10000" u="sng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7997" y="4202520"/>
            <a:ext cx="806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sài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170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5567" y="4599264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96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跑步</a:t>
            </a:r>
            <a:endParaRPr lang="zh-TW" altLang="en-US" sz="9600" u="sng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8" y="1001661"/>
            <a:ext cx="4595659" cy="48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32726" y="4214543"/>
            <a:ext cx="7777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bù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4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j03247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2667000" cy="27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j03104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9505"/>
            <a:ext cx="1719263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37619" y="5093110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 u="sng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跳舞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3282" y="4345121"/>
            <a:ext cx="885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wǔ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01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j02364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11" y="626806"/>
            <a:ext cx="2487561" cy="29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j028385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81" y="402790"/>
            <a:ext cx="27241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j02838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31" y="170195"/>
            <a:ext cx="25495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95600" y="4800600"/>
            <a:ext cx="26468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96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跳</a:t>
            </a:r>
            <a:r>
              <a:rPr lang="zh-CN" altLang="en-US" sz="96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绳</a:t>
            </a:r>
            <a:endParaRPr lang="en-US" altLang="zh-TW" sz="9600" u="sng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5648" y="4436739"/>
            <a:ext cx="1545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shéng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22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70" y="793955"/>
            <a:ext cx="412830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52722" y="4559096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 u="sng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跟</a:t>
            </a:r>
            <a:r>
              <a:rPr lang="zh-TW" altLang="en-US" sz="8000" u="sng" dirty="0">
                <a:solidFill>
                  <a:srgbClr val="FF0000"/>
                </a:solidFill>
                <a:latin typeface="DFPKaiW5-GB5-AZ" pitchFamily="66" charset="-120"/>
                <a:ea typeface="DFPKaiW5-GB5-AZ" pitchFamily="66" charset="-120"/>
              </a:rPr>
              <a:t>著</a:t>
            </a:r>
            <a:r>
              <a:rPr lang="zh-TW" altLang="en-US" sz="8000" u="sng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走</a:t>
            </a:r>
          </a:p>
        </p:txBody>
      </p:sp>
    </p:spTree>
    <p:extLst>
      <p:ext uri="{BB962C8B-B14F-4D97-AF65-F5344CB8AC3E}">
        <p14:creationId xmlns:p14="http://schemas.microsoft.com/office/powerpoint/2010/main" val="17435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8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5083800"/>
            <a:ext cx="8915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3600" b="1" dirty="0">
                <a:latin typeface="DFPKaiW5-GB5-AZ" pitchFamily="66" charset="-120"/>
                <a:ea typeface="DFPKaiW5-GB5-AZ" pitchFamily="66" charset="-120"/>
              </a:rPr>
              <a:t>猫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老鼠是好朋友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牠们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俩儿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说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好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了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，新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年早上一起去南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天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门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dirty="0" smtClean="0">
                <a:ea typeface="新細明體" pitchFamily="18" charset="-120"/>
              </a:rPr>
              <a:t> </a:t>
            </a:r>
            <a:endParaRPr lang="zh-TW" altLang="en-US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016909" y="5149441"/>
            <a:ext cx="314701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66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翻 跟</a:t>
            </a:r>
            <a:r>
              <a:rPr lang="zh-TW" altLang="en-US" sz="6600" u="sng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斗</a:t>
            </a:r>
            <a:endParaRPr lang="en-US" altLang="zh-TW" sz="6600" u="sng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6" y="609600"/>
            <a:ext cx="4268123" cy="35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31208" y="4616245"/>
            <a:ext cx="2958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/>
              <a:t>fān</a:t>
            </a:r>
            <a:r>
              <a:rPr lang="en-US" sz="4400" dirty="0"/>
              <a:t> </a:t>
            </a:r>
            <a:r>
              <a:rPr lang="en-US" sz="4400" dirty="0" smtClean="0"/>
              <a:t>        </a:t>
            </a:r>
            <a:r>
              <a:rPr lang="en-US" sz="4400" dirty="0" err="1"/>
              <a:t>dǒu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050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92" y="573650"/>
            <a:ext cx="6407560" cy="447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17216" y="5237008"/>
            <a:ext cx="487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8000" u="sng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一</a:t>
            </a:r>
            <a:r>
              <a:rPr lang="zh-TW" altLang="en-US" sz="80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起唱歌</a:t>
            </a:r>
            <a:endParaRPr lang="zh-TW" altLang="en-US" sz="8000" u="sng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74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03" y="304800"/>
            <a:ext cx="6400800" cy="380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33600" y="4800600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0000" u="sng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游</a:t>
            </a:r>
            <a:r>
              <a:rPr lang="zh-TW" altLang="en-US" sz="100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泳</a:t>
            </a:r>
            <a:endParaRPr lang="en-US" sz="100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4168351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yǒng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43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895850" y="5546725"/>
            <a:ext cx="377539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80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游 </a:t>
            </a:r>
            <a:r>
              <a:rPr lang="zh-TW" altLang="en-US" sz="8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泳</a:t>
            </a:r>
            <a:r>
              <a:rPr lang="zh-TW" altLang="en-US" sz="8000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池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5068210"/>
            <a:ext cx="2222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yǒng</a:t>
            </a:r>
            <a:r>
              <a:rPr lang="en-US" sz="4400" dirty="0" smtClean="0"/>
              <a:t>  </a:t>
            </a:r>
            <a:r>
              <a:rPr lang="en-US" sz="4400" dirty="0" err="1" smtClean="0"/>
              <a:t>chí</a:t>
            </a:r>
            <a:endParaRPr lang="en-US" sz="4400" dirty="0"/>
          </a:p>
        </p:txBody>
      </p:sp>
      <p:pic>
        <p:nvPicPr>
          <p:cNvPr id="4" name="Picture 12" descr="j00895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553200" cy="45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36029" y="3667805"/>
            <a:ext cx="38862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10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飞 机</a:t>
            </a:r>
            <a:endParaRPr lang="zh-TW" altLang="en-US" sz="100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5923" y="3124200"/>
            <a:ext cx="4667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jī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33399"/>
            <a:ext cx="5072787" cy="31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8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9832"/>
            <a:ext cx="6781800" cy="46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562600" y="5162960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10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飞盘</a:t>
            </a:r>
            <a:endParaRPr lang="zh-TW" altLang="en-US" sz="100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4572000"/>
            <a:ext cx="1268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/>
              <a:t>pán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216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86400" y="4572000"/>
            <a:ext cx="27241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0000" u="sng" dirty="0">
                <a:ea typeface="標楷體" pitchFamily="65" charset="-120"/>
              </a:rPr>
              <a:t>黑色</a:t>
            </a:r>
            <a:endParaRPr kumimoji="1" lang="en-US" altLang="zh-TW" sz="10000" u="sng" dirty="0">
              <a:ea typeface="標楷體" pitchFamily="65" charset="-12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19200" y="914400"/>
            <a:ext cx="6781800" cy="3657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057400" y="5334000"/>
            <a:ext cx="39624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0000" dirty="0">
                <a:latin typeface="DFKai-SB" pitchFamily="65" charset="-120"/>
                <a:ea typeface="DFKai-SB" pitchFamily="65" charset="-120"/>
              </a:rPr>
              <a:t>黑夜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362200" y="4800600"/>
            <a:ext cx="2664455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4400" dirty="0"/>
              <a:t> </a:t>
            </a:r>
            <a:r>
              <a:rPr lang="zh-TW" altLang="en-US" sz="4400" dirty="0" smtClean="0"/>
              <a:t>           </a:t>
            </a:r>
            <a:r>
              <a:rPr lang="en-US" sz="4400" dirty="0" smtClean="0"/>
              <a:t>   </a:t>
            </a:r>
            <a:r>
              <a:rPr lang="en-US" sz="4400" dirty="0" err="1" smtClean="0"/>
              <a:t>yè</a:t>
            </a:r>
            <a:endParaRPr lang="zh-TW" altLang="en-US" sz="4400" dirty="0">
              <a:ea typeface="華康標楷W5注音" pitchFamily="66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74" y="34413"/>
            <a:ext cx="6065649" cy="438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3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7600" y="4800600"/>
            <a:ext cx="403187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10000" u="sng" dirty="0" smtClean="0">
                <a:latin typeface="DFKai-SB" pitchFamily="65" charset="-120"/>
                <a:ea typeface="DFKai-SB" pitchFamily="65" charset="-120"/>
              </a:rPr>
              <a:t>怎</a:t>
            </a:r>
            <a:r>
              <a:rPr kumimoji="1" lang="zh-CN" altLang="en-US" sz="10000" u="sng" dirty="0">
                <a:latin typeface="DFKai-SB" pitchFamily="65" charset="-120"/>
                <a:ea typeface="DFKai-SB" pitchFamily="65" charset="-120"/>
              </a:rPr>
              <a:t>么办</a:t>
            </a:r>
            <a:endParaRPr kumimoji="1" lang="zh-TW" altLang="en-US" sz="10000" u="sng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3200" y="4458861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bàn</a:t>
            </a:r>
            <a:endParaRPr lang="en-US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07" y="182891"/>
            <a:ext cx="5019368" cy="42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134897" y="4953000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10000" u="sng" dirty="0" smtClean="0">
                <a:latin typeface="標楷體" pitchFamily="65" charset="-120"/>
                <a:ea typeface="標楷體" pitchFamily="65" charset="-120"/>
              </a:rPr>
              <a:t>怎么</a:t>
            </a:r>
            <a:endParaRPr lang="zh-TW" altLang="en-US" sz="10000" u="sng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7" y="457200"/>
            <a:ext cx="47244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4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8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" y="5083800"/>
            <a:ext cx="864852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可是，除夕晚上老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鼠睡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4400" dirty="0">
                <a:latin typeface="DFPKaiW5-GB5-AZ" pitchFamily="66" charset="-120"/>
                <a:ea typeface="DFPKaiW5-GB5-AZ" pitchFamily="66" charset="-120"/>
              </a:rPr>
              <a:t>著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牠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就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起</a:t>
            </a:r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，先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跑到南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天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门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去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了。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20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33400" y="5241925"/>
            <a:ext cx="274947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CN" altLang="en-US" sz="10000" u="sng" dirty="0" smtClean="0">
                <a:solidFill>
                  <a:srgbClr val="FF0000"/>
                </a:solidFill>
                <a:latin typeface="Comic Sans MS" pitchFamily="66" charset="0"/>
                <a:ea typeface="標楷體" pitchFamily="65" charset="-120"/>
              </a:rPr>
              <a:t>开会</a:t>
            </a:r>
            <a:endParaRPr kumimoji="1" lang="zh-TW" altLang="en-US" sz="10000" u="sng" dirty="0">
              <a:solidFill>
                <a:srgbClr val="FF0000"/>
              </a:solidFill>
              <a:latin typeface="Comic Sans MS" pitchFamily="66" charset="0"/>
              <a:ea typeface="標楷體" pitchFamily="65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71" y="173666"/>
            <a:ext cx="6344572" cy="50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2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906297" y="5029200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10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CN" altLang="en-US" sz="10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会</a:t>
            </a:r>
            <a:endParaRPr lang="zh-TW" altLang="en-US" sz="10000" u="sng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45" y="609600"/>
            <a:ext cx="5867400" cy="413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90800" y="5029199"/>
            <a:ext cx="6553199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100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不</a:t>
            </a:r>
            <a:r>
              <a:rPr lang="zh-CN" altLang="en-US" sz="10000" u="sng" dirty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会</a:t>
            </a:r>
            <a:r>
              <a:rPr lang="zh-TW" altLang="en-US" sz="100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游泳</a:t>
            </a:r>
            <a:endParaRPr lang="zh-TW" altLang="en-US" sz="10000" u="sng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4648200" cy="39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4495800"/>
            <a:ext cx="1409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/>
              <a:t>yǒng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24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15000" y="4876800"/>
            <a:ext cx="316865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TW" altLang="en-US" sz="9600" u="sng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青蛙</a:t>
            </a:r>
          </a:p>
        </p:txBody>
      </p:sp>
      <p:pic>
        <p:nvPicPr>
          <p:cNvPr id="3" name="Picture 8" descr="j00843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1613"/>
            <a:ext cx="3446463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NA0065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1981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791200" y="5029200"/>
            <a:ext cx="22365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zh-TW" altLang="en-US" sz="80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蛙</a:t>
            </a:r>
            <a:r>
              <a:rPr kumimoji="1" lang="zh-CN" altLang="en-US" sz="8000" u="sng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镜</a:t>
            </a:r>
            <a:endParaRPr kumimoji="1" lang="zh-TW" altLang="en-US" sz="8000" u="sng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4360680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4000" dirty="0" err="1" smtClean="0"/>
              <a:t>jìng</a:t>
            </a:r>
            <a:endParaRPr lang="zh-TW" altLang="en-US" sz="4000" dirty="0">
              <a:ea typeface="標楷體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50482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69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8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5418763"/>
            <a:ext cx="8915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天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还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很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黑，牛就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起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了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algn="ctr"/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牛第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个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南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天</a:t>
            </a:r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门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61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8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48" name="Group 12"/>
          <p:cNvGraphicFramePr>
            <a:graphicFrameLocks noGrp="1"/>
          </p:cNvGraphicFramePr>
          <p:nvPr/>
        </p:nvGraphicFramePr>
        <p:xfrm>
          <a:off x="3090863" y="3154363"/>
          <a:ext cx="793750" cy="274638"/>
        </p:xfrm>
        <a:graphic>
          <a:graphicData uri="http://schemas.openxmlformats.org/drawingml/2006/table">
            <a:tbl>
              <a:tblPr/>
              <a:tblGrid>
                <a:gridCol w="7937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天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亮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了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  <a:cs typeface="Times New Roman" pitchFamily="18" charset="0"/>
                        </a:rPr>
                        <a:t>，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28600" y="5122072"/>
            <a:ext cx="7924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鸡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把</a:t>
            </a:r>
            <a:r>
              <a:rPr lang="zh-CN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马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羊、猴子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、狗和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猪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都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叫起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了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0524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8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083800"/>
            <a:ext cx="8915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马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走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在最前面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猪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跟在最</a:t>
            </a:r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后头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这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只动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物一起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了南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天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门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8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5174902"/>
            <a:ext cx="890500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到了中午，玉皇大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帝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说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：「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恭喜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们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！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你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们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十二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种动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物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就是十二生肖了。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8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8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5113963"/>
            <a:ext cx="89306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过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了一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会儿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老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虎跑</a:t>
            </a:r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了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，兔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子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跳</a:t>
            </a:r>
            <a:r>
              <a:rPr lang="zh-CN" altLang="en-US" sz="4400" dirty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了，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龙飞来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了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，蛇也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爬</a:t>
            </a:r>
            <a:r>
              <a:rPr lang="zh-CN" altLang="en-US" sz="4400" dirty="0" smtClean="0">
                <a:latin typeface="標楷體" pitchFamily="65" charset="-120"/>
                <a:ea typeface="標楷體" pitchFamily="65" charset="-120"/>
              </a:rPr>
              <a:t>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了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8349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8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562326"/>
            <a:ext cx="916148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老鼠第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个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到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，今年就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叫鼠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年，</a:t>
            </a:r>
            <a:r>
              <a:rPr lang="zh-TW" altLang="en-US" sz="4000" dirty="0" smtClean="0">
                <a:latin typeface="DFPKaiW5-GB5-AZ" pitchFamily="66" charset="-120"/>
                <a:ea typeface="DFPKaiW5-GB5-AZ" pitchFamily="66" charset="-120"/>
              </a:rPr>
              <a:t>以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后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就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照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鼠牛虎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兔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龙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蛇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马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羊猴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鸡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狗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猪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CN" altLang="en-US" sz="4000" dirty="0">
                <a:latin typeface="標楷體" pitchFamily="65" charset="-120"/>
                <a:ea typeface="標楷體" pitchFamily="65" charset="-120"/>
              </a:rPr>
              <a:t>顺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序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直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轮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下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去</a:t>
            </a:r>
            <a:r>
              <a:rPr lang="zh-TW" altLang="en-US" sz="4400" dirty="0">
                <a:latin typeface="標楷體" pitchFamily="65" charset="-120"/>
                <a:ea typeface="標楷體" pitchFamily="65" charset="-12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8357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413</Words>
  <Application>Microsoft Office PowerPoint</Application>
  <PresentationFormat>On-screen Show (4:3)</PresentationFormat>
  <Paragraphs>95</Paragraphs>
  <Slides>34</Slides>
  <Notes>34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MZHY guest</cp:lastModifiedBy>
  <cp:revision>23</cp:revision>
  <dcterms:created xsi:type="dcterms:W3CDTF">2014-03-24T04:18:13Z</dcterms:created>
  <dcterms:modified xsi:type="dcterms:W3CDTF">2014-09-16T21:54:21Z</dcterms:modified>
</cp:coreProperties>
</file>