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1674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6153150" cy="2438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美洲华语第三册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单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故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事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十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简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大家都爱吃饭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</a:t>
            </a:r>
            <a:r>
              <a:rPr lang="zh-TW" altLang="en-US" dirty="0" smtClean="0"/>
              <a:t>善加利用美洲</a:t>
            </a:r>
            <a:r>
              <a:rPr lang="zh-CN" altLang="en-US" dirty="0" smtClean="0"/>
              <a:t>华语创</a:t>
            </a:r>
            <a:r>
              <a:rPr lang="zh-TW" altLang="en-US" dirty="0" smtClean="0"/>
              <a:t>作天地之故事</a:t>
            </a:r>
            <a:r>
              <a:rPr lang="zh-CN" altLang="en-US" dirty="0" smtClean="0"/>
              <a:t>影</a:t>
            </a:r>
            <a:r>
              <a:rPr lang="zh-TW" altLang="en-US" dirty="0" smtClean="0"/>
              <a:t>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eishing\Dropbox\meizhouhuayu\課本故事圖檔\L3-10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9218" name="Picture 2" descr="C:\Users\Meishing\Dropbox\meizhouhuayu\pics\3100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1"/>
            <a:ext cx="6873862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eishing\Dropbox\meizhouhuayu\課本故事圖檔\L3-10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10242" name="Picture 2" descr="C:\Users\Meishing\Dropbox\meizhouhuayu\pics\3100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51337"/>
            <a:ext cx="6858000" cy="429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Meishing\Dropbox\meizhouhuayu\課本故事圖檔\L3-10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11266" name="Picture 2" descr="C:\Users\Meishing\Dropbox\meizhouhuayu\pics\3100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25605"/>
            <a:ext cx="6858000" cy="3918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Meishing\Dropbox\meizhouhuayu\課本故事圖檔\L3-10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3100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1"/>
            <a:ext cx="6858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eishing\Dropbox\meizhouhuayu\課本故事圖檔\L3-10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050" name="Picture 2" descr="C:\Users\Meishing\Dropbox\meizhouhuayu\pics\3100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2527"/>
            <a:ext cx="6858000" cy="412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Meishing\Dropbox\meizhouhuayu\課本故事圖檔\L3-10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3074" name="Picture 2" descr="C:\Users\Meishing\Dropbox\meizhouhuayu\pics\3100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7049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eishing\Dropbox\meizhouhuayu\課本故事圖檔\L3-10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4098" name="Picture 2" descr="C:\Users\Meishing\Dropbox\meizhouhuayu\pics\3100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42155"/>
            <a:ext cx="6858000" cy="4001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eishing\Dropbox\meizhouhuayu\課本故事圖檔\L3-10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3100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00600"/>
            <a:ext cx="6858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Meishing\Dropbox\meizhouhuayu\課本故事圖檔\L3-10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6146" name="Picture 2" descr="C:\Users\Meishing\Dropbox\meizhouhuayu\pics\3100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0874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eishing\Dropbox\meizhouhuayu\課本故事圖檔\L3-10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7170" name="Picture 2" descr="C:\Users\Meishing\Dropbox\meizhouhuayu\pics\3100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181601"/>
            <a:ext cx="6833937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Meishing\Dropbox\meizhouhuayu\課本故事圖檔\L3-10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8194" name="Picture 2" descr="C:\Users\Meishing\Dropbox\meizhouhuayu\pics\3100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86312"/>
            <a:ext cx="6858000" cy="435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42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美洲华语第三册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32</cp:revision>
  <dcterms:created xsi:type="dcterms:W3CDTF">2014-03-13T17:41:59Z</dcterms:created>
  <dcterms:modified xsi:type="dcterms:W3CDTF">2014-04-01T17:28:08Z</dcterms:modified>
</cp:coreProperties>
</file>