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9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6858000" cy="9144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1" autoAdjust="0"/>
    <p:restoredTop sz="94643" autoAdjust="0"/>
  </p:normalViewPr>
  <p:slideViewPr>
    <p:cSldViewPr>
      <p:cViewPr>
        <p:scale>
          <a:sx n="50" d="100"/>
          <a:sy n="50" d="100"/>
        </p:scale>
        <p:origin x="-2232" y="-18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00050" y="1828800"/>
            <a:ext cx="5888736" cy="24384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00050" y="4304715"/>
            <a:ext cx="5891022" cy="23368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97753-9321-42B0-A05F-B9774FE43741}" type="datetimeFigureOut">
              <a:rPr lang="en-US" smtClean="0"/>
              <a:pPr/>
              <a:t>4/1/2014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84527-295E-4F84-BE1F-99273EDEE2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97753-9321-42B0-A05F-B9774FE43741}" type="datetimeFigureOut">
              <a:rPr lang="en-US" smtClean="0"/>
              <a:pPr/>
              <a:t>4/1/2014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84527-295E-4F84-BE1F-99273EDEE2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1219202"/>
            <a:ext cx="1543050" cy="6949017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1219202"/>
            <a:ext cx="4514850" cy="6949017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97753-9321-42B0-A05F-B9774FE43741}" type="datetimeFigureOut">
              <a:rPr lang="en-US" smtClean="0"/>
              <a:pPr/>
              <a:t>4/1/2014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84527-295E-4F84-BE1F-99273EDEE2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97753-9321-42B0-A05F-B9774FE43741}" type="datetimeFigureOut">
              <a:rPr lang="en-US" smtClean="0"/>
              <a:pPr/>
              <a:t>4/1/2014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84527-295E-4F84-BE1F-99273EDEE2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7764" y="1755648"/>
            <a:ext cx="5829300" cy="1816608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7764" y="3606219"/>
            <a:ext cx="5829300" cy="2012949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97753-9321-42B0-A05F-B9774FE43741}" type="datetimeFigureOut">
              <a:rPr lang="en-US" smtClean="0"/>
              <a:pPr/>
              <a:t>4/1/2014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84527-295E-4F84-BE1F-99273EDEE2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938784"/>
            <a:ext cx="6172200" cy="1524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560113"/>
            <a:ext cx="3028950" cy="591312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560113"/>
            <a:ext cx="3028950" cy="591312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97753-9321-42B0-A05F-B9774FE43741}" type="datetimeFigureOut">
              <a:rPr lang="en-US" smtClean="0"/>
              <a:pPr/>
              <a:t>4/1/2014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84527-295E-4F84-BE1F-99273EDEE2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938784"/>
            <a:ext cx="6172200" cy="1524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473664"/>
            <a:ext cx="3030141" cy="879136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3483769" y="2479677"/>
            <a:ext cx="3031331" cy="873124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42900" y="3352800"/>
            <a:ext cx="3030141" cy="5127627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3352800"/>
            <a:ext cx="3031331" cy="5127627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97753-9321-42B0-A05F-B9774FE43741}" type="datetimeFigureOut">
              <a:rPr lang="en-US" smtClean="0"/>
              <a:pPr/>
              <a:t>4/1/2014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84527-295E-4F84-BE1F-99273EDEE2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938784"/>
            <a:ext cx="6229350" cy="1524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97753-9321-42B0-A05F-B9774FE43741}" type="datetimeFigureOut">
              <a:rPr lang="en-US" smtClean="0"/>
              <a:pPr/>
              <a:t>4/1/2014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84527-295E-4F84-BE1F-99273EDEE2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97753-9321-42B0-A05F-B9774FE43741}" type="datetimeFigureOut">
              <a:rPr lang="en-US" smtClean="0"/>
              <a:pPr/>
              <a:t>4/1/2014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84527-295E-4F84-BE1F-99273EDEE2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685803"/>
            <a:ext cx="2057400" cy="154940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14350" y="2235200"/>
            <a:ext cx="2057400" cy="6096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681287" y="2235200"/>
            <a:ext cx="3833813" cy="6096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97753-9321-42B0-A05F-B9774FE43741}" type="datetimeFigureOut">
              <a:rPr lang="en-US" smtClean="0"/>
              <a:pPr/>
              <a:t>4/1/2014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84527-295E-4F84-BE1F-99273EDEE2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2374315" y="1477436"/>
            <a:ext cx="3943350" cy="54864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6003101" y="7146359"/>
            <a:ext cx="116586" cy="207264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69329"/>
            <a:ext cx="1659636" cy="211016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771713"/>
            <a:ext cx="1657350" cy="290576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97753-9321-42B0-A05F-B9774FE43741}" type="datetimeFigureOut">
              <a:rPr lang="en-US" smtClean="0"/>
              <a:pPr/>
              <a:t>4/1/2014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057900" y="8475134"/>
            <a:ext cx="457200" cy="486833"/>
          </a:xfrm>
        </p:spPr>
        <p:txBody>
          <a:bodyPr/>
          <a:lstStyle/>
          <a:p>
            <a:fld id="{CBB84527-295E-4F84-BE1F-99273EDEE2A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2614345" y="1599356"/>
            <a:ext cx="3463290" cy="524256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7144" y="7755467"/>
            <a:ext cx="6872288" cy="138853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3286125" y="8293101"/>
            <a:ext cx="3571875" cy="8509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7144" y="-9525"/>
            <a:ext cx="6872288" cy="138853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3286125" y="-9525"/>
            <a:ext cx="3571875" cy="8509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342900" y="938784"/>
            <a:ext cx="6172200" cy="1524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342900" y="2580640"/>
            <a:ext cx="6172200" cy="5852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7597753-9321-42B0-A05F-B9774FE43741}" type="datetimeFigureOut">
              <a:rPr lang="en-US" smtClean="0"/>
              <a:pPr/>
              <a:t>4/1/2014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000250" y="8475134"/>
            <a:ext cx="2514600" cy="486833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5943600" y="8475134"/>
            <a:ext cx="571500" cy="486833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BB84527-295E-4F84-BE1F-99273EDEE2AD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4263" y="269877"/>
            <a:ext cx="6885411" cy="865632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0050" y="1828800"/>
            <a:ext cx="6153150" cy="2438400"/>
          </a:xfrm>
        </p:spPr>
        <p:txBody>
          <a:bodyPr>
            <a:normAutofit/>
          </a:bodyPr>
          <a:lstStyle/>
          <a:p>
            <a:pPr algn="ctr"/>
            <a:r>
              <a:rPr lang="zh-CN" altLang="en-US" sz="6600" dirty="0" smtClean="0"/>
              <a:t>美洲华语</a:t>
            </a:r>
            <a:r>
              <a:rPr lang="zh-CN" altLang="en-US" sz="6600" dirty="0" smtClean="0"/>
              <a:t>第</a:t>
            </a:r>
            <a:r>
              <a:rPr lang="zh-CN" altLang="en-US" sz="6600" dirty="0" smtClean="0"/>
              <a:t>三</a:t>
            </a:r>
            <a:r>
              <a:rPr lang="zh-CN" altLang="en-US" sz="6600" dirty="0" smtClean="0"/>
              <a:t>册</a:t>
            </a:r>
            <a:endParaRPr lang="en-US" sz="6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zh-CN" altLang="en-US" sz="4800" dirty="0" smtClean="0">
                <a:latin typeface="Adobe Kaiti Std R" pitchFamily="18" charset="-128"/>
                <a:ea typeface="Adobe Kaiti Std R" pitchFamily="18" charset="-128"/>
              </a:rPr>
              <a:t>单</a:t>
            </a:r>
            <a:r>
              <a:rPr lang="zh-TW" altLang="en-US" sz="4800" dirty="0" smtClean="0">
                <a:latin typeface="Adobe Kaiti Std R" pitchFamily="18" charset="-128"/>
                <a:ea typeface="Adobe Kaiti Std R" pitchFamily="18" charset="-128"/>
              </a:rPr>
              <a:t>元</a:t>
            </a:r>
            <a:r>
              <a:rPr lang="zh-CN" altLang="en-US" sz="4800" dirty="0" smtClean="0">
                <a:latin typeface="Adobe Kaiti Std R" pitchFamily="18" charset="-128"/>
                <a:ea typeface="Adobe Kaiti Std R" pitchFamily="18" charset="-128"/>
              </a:rPr>
              <a:t>故</a:t>
            </a:r>
            <a:r>
              <a:rPr lang="zh-CN" altLang="en-US" sz="4800" dirty="0" smtClean="0">
                <a:latin typeface="Adobe Kaiti Std R" pitchFamily="18" charset="-128"/>
                <a:ea typeface="Adobe Kaiti Std R" pitchFamily="18" charset="-128"/>
              </a:rPr>
              <a:t>事三</a:t>
            </a:r>
            <a:r>
              <a:rPr lang="en-US" altLang="zh-TW" sz="4800" dirty="0" smtClean="0">
                <a:latin typeface="Adobe Kaiti Std R" pitchFamily="18" charset="-128"/>
                <a:ea typeface="Adobe Kaiti Std R" pitchFamily="18" charset="-128"/>
              </a:rPr>
              <a:t>(</a:t>
            </a:r>
            <a:r>
              <a:rPr lang="zh-CN" altLang="en-US" sz="4800" dirty="0" smtClean="0">
                <a:latin typeface="Adobe Kaiti Std R" pitchFamily="18" charset="-128"/>
                <a:ea typeface="Adobe Kaiti Std R" pitchFamily="18" charset="-128"/>
              </a:rPr>
              <a:t>简</a:t>
            </a:r>
            <a:r>
              <a:rPr lang="en-US" altLang="zh-TW" sz="4800" dirty="0" smtClean="0">
                <a:latin typeface="Adobe Kaiti Std R" pitchFamily="18" charset="-128"/>
                <a:ea typeface="Adobe Kaiti Std R" pitchFamily="18" charset="-128"/>
              </a:rPr>
              <a:t>)</a:t>
            </a:r>
          </a:p>
          <a:p>
            <a:pPr algn="ctr"/>
            <a:r>
              <a:rPr lang="zh-CN" altLang="en-US" sz="4800" dirty="0" smtClean="0">
                <a:latin typeface="Adobe Kaiti Std R" pitchFamily="18" charset="-128"/>
                <a:ea typeface="Adobe Kaiti Std R" pitchFamily="18" charset="-128"/>
              </a:rPr>
              <a:t>南瓜灯笼</a:t>
            </a:r>
            <a:endParaRPr lang="en-US" sz="4800" dirty="0"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90750" y="8497669"/>
            <a:ext cx="46672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请</a:t>
            </a:r>
            <a:r>
              <a:rPr lang="zh-TW" altLang="en-US" dirty="0" smtClean="0"/>
              <a:t>善加利用美洲</a:t>
            </a:r>
            <a:r>
              <a:rPr lang="zh-CN" altLang="en-US" dirty="0" smtClean="0"/>
              <a:t>华语创</a:t>
            </a:r>
            <a:r>
              <a:rPr lang="zh-TW" altLang="en-US" dirty="0" smtClean="0"/>
              <a:t>作天地之故事</a:t>
            </a:r>
            <a:r>
              <a:rPr lang="zh-CN" altLang="en-US" dirty="0" smtClean="0"/>
              <a:t>影</a:t>
            </a:r>
            <a:r>
              <a:rPr lang="zh-TW" altLang="en-US" dirty="0" smtClean="0"/>
              <a:t>片</a:t>
            </a:r>
            <a:endParaRPr lang="en-US" altLang="zh-TW" dirty="0" smtClean="0"/>
          </a:p>
          <a:p>
            <a:r>
              <a:rPr lang="en-US" dirty="0" smtClean="0"/>
              <a:t>http://blog.huayuworld.org/meizhouworld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Users\Meishing\Dropbox\meizhouhuayu\課本故事圖檔\L3-3 (1)\Slide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5143500"/>
          </a:xfrm>
          <a:prstGeom prst="rect">
            <a:avLst/>
          </a:prstGeom>
          <a:noFill/>
        </p:spPr>
      </p:pic>
      <p:pic>
        <p:nvPicPr>
          <p:cNvPr id="9218" name="Picture 2" descr="C:\Users\Meishing\Dropbox\meizhouhuayu\pics\331.10.png"/>
          <p:cNvPicPr>
            <a:picLocks noChangeAspect="1" noChangeArrowheads="1"/>
          </p:cNvPicPr>
          <p:nvPr/>
        </p:nvPicPr>
        <p:blipFill>
          <a:blip r:embed="rId3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0" y="5181600"/>
            <a:ext cx="6858000" cy="31242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Users\Meishing\Dropbox\meizhouhuayu\課本故事圖檔\L3-3 (1)\Slide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5143500"/>
          </a:xfrm>
          <a:prstGeom prst="rect">
            <a:avLst/>
          </a:prstGeom>
          <a:noFill/>
        </p:spPr>
      </p:pic>
      <p:pic>
        <p:nvPicPr>
          <p:cNvPr id="10242" name="Picture 2" descr="C:\Users\Meishing\Dropbox\meizhouhuayu\pics\331.11.png"/>
          <p:cNvPicPr>
            <a:picLocks noChangeAspect="1" noChangeArrowheads="1"/>
          </p:cNvPicPr>
          <p:nvPr/>
        </p:nvPicPr>
        <p:blipFill>
          <a:blip r:embed="rId3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0" y="5105400"/>
            <a:ext cx="6834939" cy="4038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C:\Users\Meishing\Dropbox\meizhouhuayu\課本故事圖檔\L3-3 (1)\Slide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4419600"/>
          </a:xfrm>
          <a:prstGeom prst="rect">
            <a:avLst/>
          </a:prstGeom>
          <a:noFill/>
        </p:spPr>
      </p:pic>
      <p:pic>
        <p:nvPicPr>
          <p:cNvPr id="11266" name="Picture 2" descr="C:\Users\Meishing\Dropbox\meizhouhuayu\pics\331.12.png"/>
          <p:cNvPicPr>
            <a:picLocks noChangeAspect="1" noChangeArrowheads="1"/>
          </p:cNvPicPr>
          <p:nvPr/>
        </p:nvPicPr>
        <p:blipFill>
          <a:blip r:embed="rId3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0" y="4343399"/>
            <a:ext cx="6858000" cy="48006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Meishing\Dropbox\meizhouhuayu\課本故事圖檔\L3-3 (1)\Slide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5143500"/>
          </a:xfrm>
          <a:prstGeom prst="rect">
            <a:avLst/>
          </a:prstGeom>
          <a:noFill/>
        </p:spPr>
      </p:pic>
      <p:pic>
        <p:nvPicPr>
          <p:cNvPr id="1026" name="Picture 2" descr="C:\Users\Meishing\Dropbox\meizhouhuayu\pics\331.1.png"/>
          <p:cNvPicPr>
            <a:picLocks noChangeAspect="1" noChangeArrowheads="1"/>
          </p:cNvPicPr>
          <p:nvPr/>
        </p:nvPicPr>
        <p:blipFill>
          <a:blip r:embed="rId3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0" y="5029200"/>
            <a:ext cx="6852038" cy="411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Meishing\Dropbox\meizhouhuayu\課本故事圖檔\L3-3 (1)\Slide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5143500"/>
          </a:xfrm>
          <a:prstGeom prst="rect">
            <a:avLst/>
          </a:prstGeom>
          <a:noFill/>
        </p:spPr>
      </p:pic>
      <p:pic>
        <p:nvPicPr>
          <p:cNvPr id="2050" name="Picture 2" descr="C:\Users\Meishing\Dropbox\meizhouhuayu\pics\331.2.png"/>
          <p:cNvPicPr>
            <a:picLocks noChangeAspect="1" noChangeArrowheads="1"/>
          </p:cNvPicPr>
          <p:nvPr/>
        </p:nvPicPr>
        <p:blipFill>
          <a:blip r:embed="rId3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0" y="5029200"/>
            <a:ext cx="6831108" cy="41148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Meishing\Dropbox\meizhouhuayu\課本故事圖檔\L3-3 (1)\Slide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5143500"/>
          </a:xfrm>
          <a:prstGeom prst="rect">
            <a:avLst/>
          </a:prstGeom>
          <a:noFill/>
        </p:spPr>
      </p:pic>
      <p:pic>
        <p:nvPicPr>
          <p:cNvPr id="3074" name="Picture 2" descr="C:\Users\Meishing\Dropbox\meizhouhuayu\pics\331.4.png"/>
          <p:cNvPicPr>
            <a:picLocks noChangeAspect="1" noChangeArrowheads="1"/>
          </p:cNvPicPr>
          <p:nvPr/>
        </p:nvPicPr>
        <p:blipFill>
          <a:blip r:embed="rId3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15798" y="5105400"/>
            <a:ext cx="6842202" cy="32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Meishing\Dropbox\meizhouhuayu\課本故事圖檔\L3-3 (1)\Slide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5143500"/>
          </a:xfrm>
          <a:prstGeom prst="rect">
            <a:avLst/>
          </a:prstGeom>
          <a:noFill/>
        </p:spPr>
      </p:pic>
      <p:pic>
        <p:nvPicPr>
          <p:cNvPr id="4098" name="Picture 2" descr="C:\Users\Meishing\Dropbox\meizhouhuayu\pics\331.5.png"/>
          <p:cNvPicPr>
            <a:picLocks noChangeAspect="1" noChangeArrowheads="1"/>
          </p:cNvPicPr>
          <p:nvPr/>
        </p:nvPicPr>
        <p:blipFill>
          <a:blip r:embed="rId3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0" y="5181600"/>
            <a:ext cx="6739467" cy="32004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Meishing\Dropbox\meizhouhuayu\課本故事圖檔\L3-3 (1)\Slide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5143500"/>
          </a:xfrm>
          <a:prstGeom prst="rect">
            <a:avLst/>
          </a:prstGeom>
          <a:noFill/>
        </p:spPr>
      </p:pic>
      <p:pic>
        <p:nvPicPr>
          <p:cNvPr id="5122" name="Picture 2" descr="C:\Users\Meishing\Dropbox\meizhouhuayu\pics\331.6.png"/>
          <p:cNvPicPr>
            <a:picLocks noChangeAspect="1" noChangeArrowheads="1"/>
          </p:cNvPicPr>
          <p:nvPr/>
        </p:nvPicPr>
        <p:blipFill>
          <a:blip r:embed="rId3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0" y="5029200"/>
            <a:ext cx="6858000" cy="411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Meishing\Dropbox\meizhouhuayu\課本故事圖檔\L3-3 (1)\Slide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5143500"/>
          </a:xfrm>
          <a:prstGeom prst="rect">
            <a:avLst/>
          </a:prstGeom>
          <a:noFill/>
        </p:spPr>
      </p:pic>
      <p:pic>
        <p:nvPicPr>
          <p:cNvPr id="6146" name="Picture 2" descr="C:\Users\Meishing\Dropbox\meizhouhuayu\pics\331.7.png"/>
          <p:cNvPicPr>
            <a:picLocks noChangeAspect="1" noChangeArrowheads="1"/>
          </p:cNvPicPr>
          <p:nvPr/>
        </p:nvPicPr>
        <p:blipFill>
          <a:blip r:embed="rId3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0" y="5029200"/>
            <a:ext cx="6871920" cy="41148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Users\Meishing\Dropbox\meizhouhuayu\課本故事圖檔\L3-3 (1)\Slide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5143500"/>
          </a:xfrm>
          <a:prstGeom prst="rect">
            <a:avLst/>
          </a:prstGeom>
          <a:noFill/>
        </p:spPr>
      </p:pic>
      <p:pic>
        <p:nvPicPr>
          <p:cNvPr id="7170" name="Picture 2" descr="C:\Users\Meishing\Dropbox\meizhouhuayu\pics\331.8.png"/>
          <p:cNvPicPr>
            <a:picLocks noChangeAspect="1" noChangeArrowheads="1"/>
          </p:cNvPicPr>
          <p:nvPr/>
        </p:nvPicPr>
        <p:blipFill>
          <a:blip r:embed="rId3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0" y="4746357"/>
            <a:ext cx="6858000" cy="43976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Users\Meishing\Dropbox\meizhouhuayu\課本故事圖檔\L3-3 (1)\Slide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5143500"/>
          </a:xfrm>
          <a:prstGeom prst="rect">
            <a:avLst/>
          </a:prstGeom>
          <a:noFill/>
        </p:spPr>
      </p:pic>
      <p:pic>
        <p:nvPicPr>
          <p:cNvPr id="8194" name="Picture 2" descr="C:\Users\Meishing\Dropbox\meizhouhuayu\pics\331.9.png"/>
          <p:cNvPicPr>
            <a:picLocks noChangeAspect="1" noChangeArrowheads="1"/>
          </p:cNvPicPr>
          <p:nvPr/>
        </p:nvPicPr>
        <p:blipFill>
          <a:blip r:embed="rId3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-1" y="5029200"/>
            <a:ext cx="6852899" cy="411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125</TotalTime>
  <Words>40</Words>
  <Application>Microsoft Office PowerPoint</Application>
  <PresentationFormat>On-screen Show (4:3)</PresentationFormat>
  <Paragraphs>5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Flow</vt:lpstr>
      <vt:lpstr>美洲华语第三册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美洲華語第一冊</dc:title>
  <dc:creator>Meishing</dc:creator>
  <cp:lastModifiedBy>Meishing</cp:lastModifiedBy>
  <cp:revision>19</cp:revision>
  <dcterms:created xsi:type="dcterms:W3CDTF">2014-03-13T17:41:59Z</dcterms:created>
  <dcterms:modified xsi:type="dcterms:W3CDTF">2014-04-01T04:39:50Z</dcterms:modified>
</cp:coreProperties>
</file>