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2232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6153150" cy="2438400"/>
          </a:xfrm>
        </p:spPr>
        <p:txBody>
          <a:bodyPr>
            <a:normAutofit/>
          </a:bodyPr>
          <a:lstStyle/>
          <a:p>
            <a:pPr algn="ctr"/>
            <a:r>
              <a:rPr lang="zh-CN" altLang="en-US" sz="6600" dirty="0" smtClean="0"/>
              <a:t>美洲华语</a:t>
            </a:r>
            <a:r>
              <a:rPr lang="zh-CN" altLang="en-US" sz="6600" dirty="0" smtClean="0"/>
              <a:t>第</a:t>
            </a:r>
            <a:r>
              <a:rPr lang="zh-CN" altLang="en-US" sz="6600" dirty="0" smtClean="0"/>
              <a:t>三</a:t>
            </a:r>
            <a:r>
              <a:rPr lang="zh-CN" altLang="en-US" sz="6600" dirty="0" smtClean="0"/>
              <a:t>册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单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故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事四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简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CN" altLang="en-US" sz="4800" dirty="0" smtClean="0">
                <a:latin typeface="Adobe Kaiti Std R" pitchFamily="18" charset="-128"/>
                <a:ea typeface="Adobe Kaiti Std R" pitchFamily="18" charset="-128"/>
              </a:rPr>
              <a:t>西游记之二金箍棒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</a:t>
            </a:r>
            <a:r>
              <a:rPr lang="zh-TW" altLang="en-US" dirty="0" smtClean="0"/>
              <a:t>善加利用美洲</a:t>
            </a:r>
            <a:r>
              <a:rPr lang="zh-CN" altLang="en-US" dirty="0" smtClean="0"/>
              <a:t>华语创</a:t>
            </a:r>
            <a:r>
              <a:rPr lang="zh-TW" altLang="en-US" dirty="0" smtClean="0"/>
              <a:t>作天地之故事</a:t>
            </a:r>
            <a:r>
              <a:rPr lang="zh-CN" altLang="en-US" dirty="0" smtClean="0"/>
              <a:t>影</a:t>
            </a:r>
            <a:r>
              <a:rPr lang="zh-TW" altLang="en-US" dirty="0" smtClean="0"/>
              <a:t>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C:\Users\Meishing\Dropbox\meizhouhuayu\課本故事圖檔\L3-4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0"/>
            <a:ext cx="4970909" cy="4953000"/>
          </a:xfrm>
          <a:prstGeom prst="rect">
            <a:avLst/>
          </a:prstGeom>
          <a:noFill/>
        </p:spPr>
      </p:pic>
      <p:pic>
        <p:nvPicPr>
          <p:cNvPr id="9218" name="Picture 2" descr="C:\Users\Meishing\Dropbox\meizhouhuayu\pics\341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1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2" descr="C:\Users\Meishing\Dropbox\meizhouhuayu\課本故事圖檔\L3-4 (1)\1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000" y="-1"/>
            <a:ext cx="4800600" cy="4884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Meishing\Dropbox\meizhouhuayu\pics\341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76801"/>
            <a:ext cx="6858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8" name="Picture 2" descr="C:\Users\Meishing\Dropbox\meizhouhuayu\課本故事圖檔\L3-4 (1)\1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66800" y="0"/>
            <a:ext cx="48006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Meishing\Dropbox\meizhouhuayu\pics\341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341674"/>
            <a:ext cx="6858000" cy="480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Meishing\Dropbox\meizhouhuayu\課本故事圖檔\L3-4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5189837" cy="48006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41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4953000"/>
            <a:ext cx="68528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2" name="Picture 2" descr="C:\Users\Meishing\Dropbox\meizhouhuayu\課本故事圖檔\L3-4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4953000" cy="5006946"/>
          </a:xfrm>
          <a:prstGeom prst="rect">
            <a:avLst/>
          </a:prstGeom>
          <a:noFill/>
        </p:spPr>
      </p:pic>
      <p:pic>
        <p:nvPicPr>
          <p:cNvPr id="2050" name="Picture 2" descr="C:\Users\Meishing\Dropbox\meizhouhuayu\pics\341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166132"/>
            <a:ext cx="6858000" cy="497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C:\Users\Meishing\Dropbox\meizhouhuayu\課本故事圖檔\L3-4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5029200" cy="4993219"/>
          </a:xfrm>
          <a:prstGeom prst="rect">
            <a:avLst/>
          </a:prstGeom>
          <a:noFill/>
        </p:spPr>
      </p:pic>
      <p:pic>
        <p:nvPicPr>
          <p:cNvPr id="3074" name="Picture 2" descr="C:\Users\Meishing\Dropbox\meizhouhuayu\pics\341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0" name="Picture 2" descr="C:\Users\Meishing\Dropbox\meizhouhuayu\課本故事圖檔\L3-4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1"/>
            <a:ext cx="5029200" cy="4966999"/>
          </a:xfrm>
          <a:prstGeom prst="rect">
            <a:avLst/>
          </a:prstGeom>
          <a:noFill/>
        </p:spPr>
      </p:pic>
      <p:pic>
        <p:nvPicPr>
          <p:cNvPr id="4098" name="Picture 2" descr="C:\Users\Meishing\Dropbox\meizhouhuayu\pics\341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53001"/>
            <a:ext cx="6858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C:\Users\Meishing\Dropbox\meizhouhuayu\課本故事圖檔\L3-4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5029200" cy="5083976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41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400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C:\Users\Meishing\Dropbox\meizhouhuayu\課本故事圖檔\L3-4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1"/>
            <a:ext cx="4953000" cy="4917431"/>
          </a:xfrm>
          <a:prstGeom prst="rect">
            <a:avLst/>
          </a:prstGeom>
          <a:noFill/>
        </p:spPr>
      </p:pic>
      <p:pic>
        <p:nvPicPr>
          <p:cNvPr id="6146" name="Picture 2" descr="C:\Users\Meishing\Dropbox\meizhouhuayu\pics\341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419600"/>
            <a:ext cx="6858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C:\Users\Meishing\Dropbox\meizhouhuayu\課本故事圖檔\L3-4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4876800" cy="4859157"/>
          </a:xfrm>
          <a:prstGeom prst="rect">
            <a:avLst/>
          </a:prstGeom>
          <a:noFill/>
        </p:spPr>
      </p:pic>
      <p:pic>
        <p:nvPicPr>
          <p:cNvPr id="7170" name="Picture 2" descr="C:\Users\Meishing\Dropbox\meizhouhuayu\pics\341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76800"/>
            <a:ext cx="6858000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986" name="Picture 2" descr="C:\Users\Meishing\Dropbox\meizhouhuayu\課本故事圖檔\L3-4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4876800" cy="4948651"/>
          </a:xfrm>
          <a:prstGeom prst="rect">
            <a:avLst/>
          </a:prstGeom>
          <a:noFill/>
        </p:spPr>
      </p:pic>
      <p:pic>
        <p:nvPicPr>
          <p:cNvPr id="8194" name="Picture 2" descr="C:\Users\Meishing\Dropbox\meizhouhuayu\pics\341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4400"/>
            <a:ext cx="68580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44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美洲华语第三册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21</cp:revision>
  <dcterms:created xsi:type="dcterms:W3CDTF">2014-03-13T17:41:59Z</dcterms:created>
  <dcterms:modified xsi:type="dcterms:W3CDTF">2014-04-01T05:00:26Z</dcterms:modified>
</cp:coreProperties>
</file>