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事八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檸檬汁和小鳥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70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ishing\Dropbox\meizhouhuayu\課本故事圖檔\L3-8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1747" name="Picture 3" descr="C:\Users\Meishing\Dropbox\meizhouhuayu\pics\38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81166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eishing\Dropbox\meizhouhuayu\課本故事圖檔\L3-8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32771" name="Picture 3" descr="C:\Users\Meishing\Dropbox\meizhouhuayu\pics\38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9508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eishing\Dropbox\meizhouhuayu\課本故事圖檔\L3-8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3795" name="Picture 3" descr="C:\Users\Meishing\Dropbox\meizhouhuayu\pics\38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53000"/>
            <a:ext cx="6858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eishing\Dropbox\meizhouhuayu\課本故事圖檔\L3-8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3555" name="Picture 3" descr="C:\Users\Meishing\Dropbox\meizhouhuayu\pics\38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6468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ishing\Dropbox\meizhouhuayu\課本故事圖檔\L3-8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4579" name="Picture 3" descr="C:\Users\Meishing\Dropbox\meizhouhuayu\pics\38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78495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ishing\Dropbox\meizhouhuayu\課本故事圖檔\L3-8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5603" name="Picture 3" descr="C:\Users\Meishing\Dropbox\meizhouhuayu\pics\38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95995"/>
            <a:ext cx="6858000" cy="384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ishing\Dropbox\meizhouhuayu\課本故事圖檔\L3-8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6627" name="Picture 3" descr="C:\Users\Meishing\Dropbox\meizhouhuayu\pics\38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64726"/>
            <a:ext cx="6858001" cy="387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ishing\Dropbox\meizhouhuayu\課本故事圖檔\L3-8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7651" name="Picture 3" descr="C:\Users\Meishing\Dropbox\meizhouhuayu\pics\38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57800"/>
            <a:ext cx="683054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eishing\Dropbox\meizhouhuayu\課本故事圖檔\L3-8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8675" name="Picture 3" descr="C:\Users\Meishing\Dropbox\meizhouhuayu\pics\38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eishing\Dropbox\meizhouhuayu\課本故事圖檔\L3-8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9699" name="Picture 3" descr="C:\Users\Meishing\Dropbox\meizhouhuayu\pics\38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17795"/>
            <a:ext cx="6858000" cy="392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ishing\Dropbox\meizhouhuayu\課本故事圖檔\L3-8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0723" name="Picture 3" descr="C:\Users\Meishing\Dropbox\meizhouhuayu\pics\38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769554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27</cp:revision>
  <dcterms:created xsi:type="dcterms:W3CDTF">2014-03-13T17:41:59Z</dcterms:created>
  <dcterms:modified xsi:type="dcterms:W3CDTF">2014-03-28T12:45:30Z</dcterms:modified>
</cp:coreProperties>
</file>