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事九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買不到的禮物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70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eishing\Dropbox\meizhouhuayu\課本故事圖檔\L3-9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43011" name="Picture 3" descr="C:\Users\Meishing\Dropbox\meizhouhuayu\pics\39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399"/>
            <a:ext cx="6858000" cy="441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eishing\Dropbox\meizhouhuayu\課本故事圖檔\L3-9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44035" name="Picture 3" descr="C:\Users\Meishing\Dropbox\meizhouhuayu\pics\39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eishing\Dropbox\meizhouhuayu\課本故事圖檔\L3-9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45059" name="Picture 3" descr="C:\Users\Meishing\Dropbox\meizhouhuayu\pics\39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76800"/>
            <a:ext cx="6858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eishing\Dropbox\meizhouhuayu\課本故事圖檔\L3-9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34819" name="Picture 3" descr="C:\Users\Meishing\Dropbox\meizhouhuayu\pics\39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eishing\Dropbox\meizhouhuayu\課本故事圖檔\L3-9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5843" name="Picture 3" descr="C:\Users\Meishing\Dropbox\meizhouhuayu\pics\39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47811"/>
            <a:ext cx="6858000" cy="389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eishing\Dropbox\meizhouhuayu\課本故事圖檔\L3-9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6867" name="Picture 3" descr="C:\Users\Meishing\Dropbox\meizhouhuayu\pics\39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eishing\Dropbox\meizhouhuayu\課本故事圖檔\L3-9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7891" name="Picture 3" descr="C:\Users\Meishing\Dropbox\meizhouhuayu\pics\39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861448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eishing\Dropbox\meizhouhuayu\課本故事圖檔\L3-9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8915" name="Picture 3" descr="C:\Users\Meishing\Dropbox\meizhouhuayu\pics\39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1"/>
            <a:ext cx="6858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eishing\Dropbox\meizhouhuayu\課本故事圖檔\L3-9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39939" name="Picture 3" descr="C:\Users\Meishing\Dropbox\meizhouhuayu\pics\39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eishing\Dropbox\meizhouhuayu\課本故事圖檔\L3-9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40963" name="Picture 3" descr="C:\Users\Meishing\Dropbox\meizhouhuayu\pics\39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4388"/>
            <a:ext cx="6858000" cy="38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eishing\Dropbox\meizhouhuayu\課本故事圖檔\L3-9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41987" name="Picture 3" descr="C:\Users\Meishing\Dropbox\meizhouhuayu\pics\39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29</cp:revision>
  <dcterms:created xsi:type="dcterms:W3CDTF">2014-03-13T17:41:59Z</dcterms:created>
  <dcterms:modified xsi:type="dcterms:W3CDTF">2014-03-28T12:59:31Z</dcterms:modified>
</cp:coreProperties>
</file>