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sldIdLst>
    <p:sldId id="322" r:id="rId2"/>
    <p:sldId id="384" r:id="rId3"/>
    <p:sldId id="362" r:id="rId4"/>
    <p:sldId id="360" r:id="rId5"/>
    <p:sldId id="369" r:id="rId6"/>
    <p:sldId id="392" r:id="rId7"/>
    <p:sldId id="371" r:id="rId8"/>
    <p:sldId id="393" r:id="rId9"/>
    <p:sldId id="394" r:id="rId10"/>
    <p:sldId id="358" r:id="rId11"/>
    <p:sldId id="397" r:id="rId12"/>
    <p:sldId id="398" r:id="rId13"/>
    <p:sldId id="259" r:id="rId14"/>
    <p:sldId id="380" r:id="rId15"/>
    <p:sldId id="364" r:id="rId16"/>
    <p:sldId id="400" r:id="rId17"/>
    <p:sldId id="372" r:id="rId18"/>
    <p:sldId id="326" r:id="rId19"/>
    <p:sldId id="3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E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714" autoAdjust="0"/>
  </p:normalViewPr>
  <p:slideViewPr>
    <p:cSldViewPr>
      <p:cViewPr varScale="1">
        <p:scale>
          <a:sx n="66" d="100"/>
          <a:sy n="66" d="100"/>
        </p:scale>
        <p:origin x="-6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5A09-78D3-4478-92E5-07CA126BC3B8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FA5C7-60CD-4145-BB94-9DE1A696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313C-41CF-4F20-9FA1-1783757338B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2008.sina.com.cn/hx/at/p/2008-08-24/104177958.s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62" y="0"/>
            <a:ext cx="7173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美洲華語第六冊第八課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670" y="1857364"/>
            <a:ext cx="442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latin typeface="華康標楷W5注音" pitchFamily="66" charset="-120"/>
                <a:ea typeface="華康標楷W5注音" pitchFamily="66" charset="-120"/>
              </a:rPr>
              <a:t>玄奘西遊記</a:t>
            </a:r>
            <a:endParaRPr lang="en-US" sz="4400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8926" y="128586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旅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142852"/>
            <a:ext cx="808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 smtClean="0"/>
              <a:t>lǚ</a:t>
            </a:r>
            <a:r>
              <a:rPr lang="en-US" sz="4800" dirty="0" smtClean="0"/>
              <a:t> 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華康窄注音(標楷W5)" pitchFamily="66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42900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方部</a:t>
            </a:r>
            <a:endParaRPr lang="en-US" sz="5400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http://album.udn.com/community/img/PSN_PHOTO/PC/f_22477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8"/>
            <a:ext cx="3143240" cy="2357430"/>
          </a:xfrm>
          <a:prstGeom prst="rect">
            <a:avLst/>
          </a:prstGeom>
          <a:noFill/>
        </p:spPr>
      </p:pic>
      <p:pic>
        <p:nvPicPr>
          <p:cNvPr id="20" name="Picture 3" descr="http://news.xinhuanet.com/travel/2009-04/07/xinsrc_20204060708453902591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2738" y="2857496"/>
            <a:ext cx="3044116" cy="3786214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85720" y="4572008"/>
            <a:ext cx="2214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latin typeface="華康標楷W5注音" pitchFamily="66" charset="-120"/>
                <a:ea typeface="華康標楷W5注音" pitchFamily="66" charset="-120"/>
              </a:rPr>
              <a:t>旅行</a:t>
            </a:r>
            <a:endParaRPr lang="en-US" sz="44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4282" y="557214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旅客</a:t>
            </a:r>
            <a:endParaRPr lang="en-US" sz="4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1802" y="4643446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旅遊</a:t>
            </a:r>
            <a:endParaRPr lang="en-US" sz="4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57488" y="5643578"/>
            <a:ext cx="2868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旅遊團</a:t>
            </a:r>
            <a:endParaRPr lang="en-US" sz="4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4282" y="428604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旅途</a:t>
            </a:r>
            <a:endParaRPr lang="en-US" sz="4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3143248"/>
            <a:ext cx="2723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旅行社</a:t>
            </a:r>
            <a:endParaRPr lang="en-US" sz="4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1785926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旅館</a:t>
            </a:r>
            <a:endParaRPr lang="en-US" sz="4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596" y="4357694"/>
            <a:ext cx="2868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旅遊團</a:t>
            </a:r>
            <a:endParaRPr lang="en-US" sz="4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596" y="5715016"/>
            <a:ext cx="5068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自助旅行</a:t>
            </a:r>
            <a:endParaRPr lang="en-US" sz="4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4678" y="1714488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酒店</a:t>
            </a:r>
            <a:endParaRPr lang="en-US" sz="4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357422" y="2214554"/>
            <a:ext cx="571504" cy="15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00562" y="4357694"/>
            <a:ext cx="3700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旅行團</a:t>
            </a:r>
            <a:endParaRPr lang="en-US" sz="4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571868" y="4786322"/>
            <a:ext cx="571504" cy="15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afw.adm.ncku.edu.tw/km/upload/bulletin/%E8%AE%80%E6%97%85%E9%81%8A%E6%B5%B7%E5%A0%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-9328"/>
            <a:ext cx="5000660" cy="688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3240" y="157161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祥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1604" y="357166"/>
            <a:ext cx="1500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 smtClean="0"/>
              <a:t>xiáng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華康窄注音(標楷W5)" pitchFamily="66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92906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標楷W5注音" pitchFamily="66" charset="-120"/>
                <a:ea typeface="華康標楷W5注音" pitchFamily="66" charset="-120"/>
              </a:rPr>
              <a:t>人部</a:t>
            </a:r>
            <a:endParaRPr lang="en-US" sz="48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910" y="5000636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詳細 </a:t>
            </a:r>
            <a:r>
              <a:rPr lang="en-US" altLang="zh-TW" sz="3200" dirty="0" smtClean="0">
                <a:solidFill>
                  <a:prstClr val="black"/>
                </a:solidFill>
                <a:latin typeface="Arial" pitchFamily="34" charset="0"/>
                <a:ea typeface="華康標楷W5注音" pitchFamily="66" charset="-120"/>
                <a:cs typeface="Arial" pitchFamily="34" charset="0"/>
              </a:rPr>
              <a:t>detailed; complete; thorough</a:t>
            </a:r>
            <a:endParaRPr lang="en-US" sz="3200" dirty="0">
              <a:solidFill>
                <a:prstClr val="black"/>
              </a:solidFill>
              <a:latin typeface="Arial" pitchFamily="34" charset="0"/>
              <a:ea typeface="華康標楷W5注音" pitchFamily="66" charset="-120"/>
              <a:cs typeface="Arial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786314" y="1714488"/>
            <a:ext cx="2472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言</a:t>
            </a:r>
            <a:r>
              <a:rPr lang="en-US" altLang="zh-TW" sz="48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+</a:t>
            </a:r>
            <a:r>
              <a:rPr lang="zh-TW" altLang="en-US" sz="48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羊</a:t>
            </a:r>
            <a:endParaRPr lang="en-US" sz="48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57422" y="857232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說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822" y="1009632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讀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1071546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記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2698" y="1223946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smtClean="0">
                <a:latin typeface="標楷體" pitchFamily="65" charset="-120"/>
                <a:ea typeface="標楷體" pitchFamily="65" charset="-120"/>
              </a:rPr>
              <a:t>課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1285860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論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5574" y="1438260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討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050" y="1428736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計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8450" y="1581136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請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1571612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誰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2764" y="1724012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smtClean="0">
                <a:latin typeface="標楷體" pitchFamily="65" charset="-120"/>
                <a:ea typeface="標楷體" pitchFamily="65" charset="-120"/>
              </a:rPr>
              <a:t>詩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3240" y="1714488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愫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640" y="1866888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訴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6116" y="1928802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謝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8516" y="2081202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smtClean="0">
                <a:latin typeface="標楷體" pitchFamily="65" charset="-120"/>
                <a:ea typeface="標楷體" pitchFamily="65" charset="-120"/>
              </a:rPr>
              <a:t>譯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8926" y="1928802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語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81326" y="2081202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試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5640" y="1866888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試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6116" y="1857364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詳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8516" y="2009764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談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/>
      <p:bldP spid="9" grpId="1"/>
      <p:bldP spid="12" grpId="0"/>
      <p:bldP spid="12" grpId="1"/>
      <p:bldP spid="13" grpId="0"/>
      <p:bldP spid="13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428604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說話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3570" y="428604"/>
            <a:ext cx="228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論語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000240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讀書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3570" y="2000240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吃飯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786190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討論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8" y="3714752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應該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5214950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記住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8" y="5214950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講話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926" y="500042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計算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8926" y="2143116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上課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8926" y="3786190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請問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8926" y="5143512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誰的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428604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翻譯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2000240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謝謝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3786190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語言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290" y="5214950"/>
            <a:ext cx="32624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試試看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9322" y="428604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唐詩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29322" y="2071678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告訴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0760" y="3714752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談話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0760" y="5214950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8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詳細</a:t>
            </a:r>
            <a:endParaRPr lang="en-US" altLang="zh-TW" sz="8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8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8926" y="142873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借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285728"/>
            <a:ext cx="918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jiè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92906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人部</a:t>
            </a:r>
            <a:endParaRPr lang="en-US" sz="54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786" y="5500702"/>
            <a:ext cx="2357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latin typeface="華康標楷W5注音" pitchFamily="66" charset="-120"/>
                <a:ea typeface="華康標楷W5注音" pitchFamily="66" charset="-120"/>
              </a:rPr>
              <a:t>介紹</a:t>
            </a:r>
            <a:endParaRPr lang="en-US" sz="4400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7072330" y="150017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紹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3857628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糸部</a:t>
            </a:r>
            <a:endParaRPr lang="en-US" sz="54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2066" y="285728"/>
            <a:ext cx="1369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shào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8926" y="142873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區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285728"/>
            <a:ext cx="971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 smtClean="0"/>
              <a:t>qū</a:t>
            </a:r>
            <a:r>
              <a:rPr lang="en-US" sz="4800" dirty="0" smtClean="0"/>
              <a:t> 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華康窄注音(標楷W5)" pitchFamily="66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714752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華康標楷W5注音" pitchFamily="66" charset="-120"/>
                <a:ea typeface="華康標楷W5注音" pitchFamily="66" charset="-120"/>
              </a:rPr>
              <a:t>匚部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86578" y="3143248"/>
            <a:ext cx="571504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86380" y="2714620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社區 </a:t>
            </a:r>
            <a:endParaRPr lang="en-US" sz="40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4942" y="1285860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市區</a:t>
            </a:r>
            <a:endParaRPr lang="en-US" sz="4000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429256" y="3929066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地區</a:t>
            </a:r>
            <a:endParaRPr lang="en-US" sz="40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6875" y="5291208"/>
            <a:ext cx="2882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0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area; district</a:t>
            </a:r>
            <a:endParaRPr lang="en-US" sz="40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7818" y="507207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學區</a:t>
            </a:r>
            <a:endParaRPr lang="en-US" sz="40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14282" y="-214338"/>
            <a:ext cx="8929718" cy="7072338"/>
          </a:xfrm>
          <a:prstGeom prst="roundRect">
            <a:avLst>
              <a:gd name="adj" fmla="val 16667"/>
            </a:avLst>
          </a:prstGeom>
          <a:noFill/>
          <a:ln w="25400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外出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旅遊，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你會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選擇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什麼樣的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旅遊方式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呢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？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去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旅行社報名參加旅行團？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一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切都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自己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安排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的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自助遊？或者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是不用每天辛苦換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旅館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的遊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輪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團？最近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網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路上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流行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一種新的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旅遊方式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叫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「互換旅遊」。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什麼是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互換旅遊呢？例如，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林先生家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住紐約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(New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york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)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，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他想去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洛杉磯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(Los Angeles)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旅遊，黃小姐家住洛杉磯，剛好他也想去紐約玩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玩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，於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是他們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兩個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就可以在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約定的時間內，互相交換住房，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到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對方住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的地方去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旅遊。這樣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不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但旅遊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的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花費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可以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減少，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而且還可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以互相了解關於對方住的城市的旅遊重點，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真是一舉兩得的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旅遊方式。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8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Times New Roman" pitchFamily="18" charset="0"/>
                <a:ea typeface="細明體" pitchFamily="49" charset="-120"/>
                <a:cs typeface="Arial" pitchFamily="34" charset="0"/>
              </a:rPr>
              <a:t>  </a:t>
            </a:r>
            <a:endParaRPr kumimoji="0" lang="en-US" altLang="zh-TW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7" y="642918"/>
            <a:ext cx="910893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8572560" cy="122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73" y="571480"/>
            <a:ext cx="8960927" cy="57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2400"/>
            <a:ext cx="9064103" cy="570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90600"/>
            <a:ext cx="8929718" cy="422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00034" y="0"/>
            <a:ext cx="8358246" cy="733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r"/>
                <a:tab pos="2636838" algn="ctr"/>
                <a:tab pos="5273675" algn="r"/>
              </a:tabLst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西遊記這本書的作者是誰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zh-TW" altLang="fr-FR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                                 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r"/>
                <a:tab pos="2636838" algn="ctr"/>
                <a:tab pos="5273675" algn="r"/>
              </a:tabLst>
            </a:pPr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西</a:t>
            </a:r>
            <a:r>
              <a:rPr lang="zh-TW" altLang="en-US" sz="3200" smtClean="0"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遊記的作者在什麼地方完成西遊記這本書</a:t>
            </a:r>
            <a:r>
              <a:rPr kumimoji="0" lang="zh-TW" altLang="fr-FR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 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zh-TW" altLang="fr-FR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                            </a:t>
            </a:r>
            <a:r>
              <a:rPr kumimoji="0" lang="zh-TW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r"/>
                <a:tab pos="2636838" algn="ctr"/>
                <a:tab pos="5273675" algn="r"/>
              </a:tabLst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唐僧二十五歲時離開長安到哪裡去取經</a:t>
            </a:r>
            <a:r>
              <a:rPr kumimoji="0" lang="zh-TW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  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zh-TW" altLang="fr-FR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                            </a:t>
            </a:r>
            <a:r>
              <a:rPr kumimoji="0" lang="zh-TW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r"/>
                <a:tab pos="2636838" algn="ctr"/>
                <a:tab pos="5273675" algn="r"/>
              </a:tabLst>
            </a:pPr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唐僧取經共經過多少年</a:t>
            </a:r>
            <a:r>
              <a:rPr lang="zh-TW" altLang="fr-FR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</a:t>
            </a:r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取回多少經書</a:t>
            </a:r>
            <a:r>
              <a:rPr lang="en-US" altLang="zh-TW" sz="3200" dirty="0" smtClean="0"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?</a:t>
            </a:r>
            <a:r>
              <a:rPr lang="zh-TW" altLang="fr-FR" sz="3200" dirty="0" smtClean="0"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  </a:t>
            </a:r>
            <a:endParaRPr lang="en-US" altLang="zh-TW" sz="3200" dirty="0" smtClean="0">
              <a:latin typeface="華康標楷W5注音" pitchFamily="66" charset="-120"/>
              <a:ea typeface="華康標楷W5注音" pitchFamily="66" charset="-120"/>
              <a:cs typeface="Times New Roman" pitchFamily="18" charset="0"/>
            </a:endParaRPr>
          </a:p>
          <a:p>
            <a:pPr lv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</a:pPr>
            <a:r>
              <a:rPr lang="zh-TW" altLang="fr-FR" sz="3200" dirty="0" smtClean="0"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   </a:t>
            </a:r>
            <a:endParaRPr lang="en-US" altLang="zh-TW" sz="2400" dirty="0" smtClean="0">
              <a:latin typeface="華康標楷W5注音" pitchFamily="66" charset="-120"/>
              <a:ea typeface="華康標楷W5注音" pitchFamily="66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r"/>
                <a:tab pos="2636838" algn="ctr"/>
                <a:tab pos="5273675" algn="r"/>
              </a:tabLst>
            </a:pPr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唐僧取經回國後，將他的所見所聞寫成一本書，請問這本書的書名叫什麼</a:t>
            </a:r>
            <a:r>
              <a:rPr lang="en-US" altLang="zh-TW" sz="3200" dirty="0" smtClean="0">
                <a:latin typeface="華康標楷W5注音" pitchFamily="66" charset="-120"/>
                <a:ea typeface="華康標楷W5注音" pitchFamily="66" charset="-120"/>
                <a:cs typeface="Times New Roman" pitchFamily="18" charset="0"/>
              </a:rPr>
              <a:t>?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zh-TW" altLang="fr-FR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                                  </a:t>
            </a:r>
            <a:endParaRPr kumimoji="0" lang="zh-TW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zh-TW" altLang="fr-FR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                            </a:t>
            </a:r>
            <a:r>
              <a:rPr kumimoji="0" lang="zh-TW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endParaRPr kumimoji="0" lang="zh-TW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1802" y="1357298"/>
            <a:ext cx="714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中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357167"/>
            <a:ext cx="1857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zhōng</a:t>
            </a:r>
            <a:r>
              <a:rPr lang="en-US" sz="4000" dirty="0" smtClean="0"/>
              <a:t> </a:t>
            </a:r>
            <a:r>
              <a:rPr lang="en-US" sz="4000" dirty="0" err="1" smtClean="0"/>
              <a:t>yú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350043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糸部</a:t>
            </a:r>
            <a:endParaRPr lang="en-US" sz="54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910" y="371475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20" y="4572008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finally, end</a:t>
            </a:r>
            <a:endParaRPr 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572132" y="3214686"/>
            <a:ext cx="57150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activegarage.com/wordpress/wp-content/uploads/start-of-r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0"/>
            <a:ext cx="1928826" cy="2893239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429388" y="85723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起點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6429388" y="521495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終點</a:t>
            </a:r>
            <a:endParaRPr lang="en-US" sz="3600" dirty="0"/>
          </a:p>
        </p:txBody>
      </p:sp>
      <p:pic>
        <p:nvPicPr>
          <p:cNvPr id="1030" name="Picture 6" descr="图文-男子马拉松卡马乌夺金 在比赛中冲过终点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214818"/>
            <a:ext cx="1709725" cy="2515672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71538" y="542926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終於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5" grpId="1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43042" y="714356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始</a:t>
            </a:r>
            <a:endParaRPr lang="en-US" sz="54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7818" y="714356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5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終</a:t>
            </a:r>
            <a:endParaRPr lang="en-US" sz="5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28992" y="1214422"/>
            <a:ext cx="1571636" cy="15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43108" y="2500306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5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有始有終</a:t>
            </a:r>
            <a:endParaRPr lang="en-US" sz="5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71670" y="4929198"/>
            <a:ext cx="5183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自始至終</a:t>
            </a:r>
            <a:endParaRPr lang="en-US" sz="5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71670" y="3643314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有始無終</a:t>
            </a:r>
            <a:endParaRPr lang="en-US" sz="54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1802" y="1357298"/>
            <a:ext cx="714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佛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357167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fó</a:t>
            </a:r>
            <a:endParaRPr lang="en-US" sz="4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14348" y="350043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人部</a:t>
            </a:r>
            <a:endParaRPr lang="en-US" sz="54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910" y="371475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00100" y="4572008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Buddha</a:t>
            </a:r>
            <a:endParaRPr 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121442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標楷W5注音" pitchFamily="66" charset="-120"/>
                <a:ea typeface="華康標楷W5注音" pitchFamily="66" charset="-120"/>
              </a:rPr>
              <a:t>人</a:t>
            </a:r>
            <a:r>
              <a:rPr lang="en-US" altLang="zh-TW" sz="4800" dirty="0" smtClean="0">
                <a:latin typeface="華康標楷W5注音" pitchFamily="66" charset="-120"/>
                <a:ea typeface="華康標楷W5注音" pitchFamily="66" charset="-120"/>
              </a:rPr>
              <a:t>+</a:t>
            </a:r>
            <a:r>
              <a:rPr lang="zh-TW" altLang="en-US" sz="4800" dirty="0" smtClean="0">
                <a:latin typeface="華康標楷W5注音" pitchFamily="66" charset="-120"/>
                <a:ea typeface="華康標楷W5注音" pitchFamily="66" charset="-120"/>
              </a:rPr>
              <a:t>弗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2910" y="6150114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佛教 </a:t>
            </a:r>
            <a:r>
              <a:rPr lang="en-US" altLang="zh-TW" sz="40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Buddhism</a:t>
            </a:r>
            <a:endParaRPr lang="en-US" sz="40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 descr="http://img.blog.163.com/photo/xAuruN2qcGw7aureHfcI-Q==/5421489526424170393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2816250" cy="271618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71472" y="5286388"/>
            <a:ext cx="787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佛經</a:t>
            </a:r>
            <a:r>
              <a:rPr lang="en-US" altLang="zh-TW" sz="28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the Buddhist Scriptures; Buddhist sutras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525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NCACLS</dc:creator>
  <cp:lastModifiedBy>NCACLS</cp:lastModifiedBy>
  <cp:revision>519</cp:revision>
  <dcterms:created xsi:type="dcterms:W3CDTF">2009-09-04T18:49:24Z</dcterms:created>
  <dcterms:modified xsi:type="dcterms:W3CDTF">2010-05-02T17:23:16Z</dcterms:modified>
</cp:coreProperties>
</file>