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64" r:id="rId10"/>
    <p:sldId id="265" r:id="rId11"/>
    <p:sldId id="266" r:id="rId12"/>
    <p:sldId id="27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CC0000"/>
    <a:srgbClr val="FF99FF"/>
    <a:srgbClr val="CCFF99"/>
    <a:srgbClr val="800000"/>
    <a:srgbClr val="FFFF99"/>
    <a:srgbClr val="CCECFF"/>
    <a:srgbClr val="FFCCFF"/>
    <a:srgbClr val="66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80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55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900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2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15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436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8061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39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4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803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99C81-70A2-4386-A64E-24147A71B736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E63C20-AD77-4205-8485-F2539CFC8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65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33600" y="2438400"/>
            <a:ext cx="5105400" cy="19812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/>
          <a:p>
            <a:r>
              <a:rPr lang="zh-TW" altLang="en-US" sz="28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第十課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(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繁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)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590800"/>
            <a:ext cx="412115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990600"/>
            <a:ext cx="106680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04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3665" y="132107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烤肉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65771" y="1351373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坐</a:t>
            </a:r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下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9037" y="1299540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星星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05000" y="2100745"/>
            <a:ext cx="2761124" cy="21664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819769" y="2100745"/>
            <a:ext cx="2571631" cy="213718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1777663" y="2100745"/>
            <a:ext cx="5445373" cy="21664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73133" y="6334780"/>
            <a:ext cx="62103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       </a:t>
            </a:r>
            <a:r>
              <a:rPr lang="zh-TW" altLang="en-US" sz="2800" dirty="0"/>
              <a:t>                   </a:t>
            </a:r>
            <a:r>
              <a:rPr lang="en-US" sz="2800" dirty="0"/>
              <a:t>  2</a:t>
            </a:r>
            <a:r>
              <a:rPr lang="zh-TW" altLang="en-US" sz="2800" dirty="0"/>
              <a:t>                                 </a:t>
            </a:r>
            <a:r>
              <a:rPr lang="en-US" altLang="zh-TW" sz="2800" dirty="0"/>
              <a:t>3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22823"/>
            <a:ext cx="2508952" cy="19358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152" y="4414770"/>
            <a:ext cx="2362200" cy="19438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334" y="4442296"/>
            <a:ext cx="2475202" cy="194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9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94" y="1448019"/>
            <a:ext cx="811784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5486400" y="1537469"/>
            <a:ext cx="805218" cy="1116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97"/>
          <a:stretch/>
        </p:blipFill>
        <p:spPr>
          <a:xfrm>
            <a:off x="3657600" y="3505201"/>
            <a:ext cx="5268036" cy="32003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9552" y="2889955"/>
            <a:ext cx="594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There are teachers and students in the school.</a:t>
            </a:r>
          </a:p>
        </p:txBody>
      </p:sp>
    </p:spTree>
    <p:extLst>
      <p:ext uri="{BB962C8B-B14F-4D97-AF65-F5344CB8AC3E}">
        <p14:creationId xmlns:p14="http://schemas.microsoft.com/office/powerpoint/2010/main" val="36291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332656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填空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53" y="1295400"/>
            <a:ext cx="6737337" cy="1302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 flipH="1">
            <a:off x="5714999" y="3657600"/>
            <a:ext cx="3184575" cy="3083728"/>
            <a:chOff x="4038600" y="3454687"/>
            <a:chExt cx="2960838" cy="30837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7691" y="5366668"/>
              <a:ext cx="1171747" cy="117174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8600" y="3454687"/>
              <a:ext cx="2590800" cy="3067806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539552" y="2889955"/>
            <a:ext cx="4829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My younger brother is playing soccer.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362200" y="1371600"/>
            <a:ext cx="914400" cy="11165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srgbClr val="FF0000"/>
                </a:solidFill>
                <a:latin typeface="Bahnschrift" panose="020B0502040204020203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2207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9" r="7443"/>
          <a:stretch/>
        </p:blipFill>
        <p:spPr bwMode="auto">
          <a:xfrm>
            <a:off x="2188779" y="1071772"/>
            <a:ext cx="4495799" cy="471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81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3"/>
          <a:stretch/>
        </p:blipFill>
        <p:spPr bwMode="auto">
          <a:xfrm>
            <a:off x="1944802" y="1219200"/>
            <a:ext cx="4823835" cy="460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7" r="8786"/>
          <a:stretch/>
        </p:blipFill>
        <p:spPr bwMode="auto">
          <a:xfrm>
            <a:off x="2165130" y="1107418"/>
            <a:ext cx="4584943" cy="464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8" r="4736"/>
          <a:stretch/>
        </p:blipFill>
        <p:spPr bwMode="auto">
          <a:xfrm>
            <a:off x="2184363" y="1183071"/>
            <a:ext cx="4636167" cy="460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8" r="5310"/>
          <a:stretch/>
        </p:blipFill>
        <p:spPr bwMode="auto">
          <a:xfrm>
            <a:off x="1924036" y="965200"/>
            <a:ext cx="4956107" cy="482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7" r="10741"/>
          <a:stretch/>
        </p:blipFill>
        <p:spPr bwMode="auto">
          <a:xfrm>
            <a:off x="2132401" y="1050378"/>
            <a:ext cx="4523749" cy="4817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73" r="11269"/>
          <a:stretch/>
        </p:blipFill>
        <p:spPr bwMode="auto">
          <a:xfrm>
            <a:off x="2324100" y="1219200"/>
            <a:ext cx="3965923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476672"/>
            <a:ext cx="64633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猜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字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遊</a:t>
            </a:r>
            <a:endParaRPr lang="en-US" altLang="zh-TW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戲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828801" y="838200"/>
            <a:ext cx="990600" cy="1524000"/>
          </a:xfrm>
          <a:prstGeom prst="rect">
            <a:avLst/>
          </a:prstGeom>
          <a:solidFill>
            <a:srgbClr val="80808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/>
          <p:cNvSpPr/>
          <p:nvPr/>
        </p:nvSpPr>
        <p:spPr>
          <a:xfrm>
            <a:off x="4343400" y="838200"/>
            <a:ext cx="1143000" cy="1295400"/>
          </a:xfrm>
          <a:prstGeom prst="rect">
            <a:avLst/>
          </a:prstGeom>
          <a:solidFill>
            <a:srgbClr val="FF9933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1828801" y="2362200"/>
            <a:ext cx="990600" cy="1524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4343400" y="2133600"/>
            <a:ext cx="1143000" cy="1295400"/>
          </a:xfrm>
          <a:prstGeom prst="rect">
            <a:avLst/>
          </a:prstGeom>
          <a:solidFill>
            <a:srgbClr val="FFFF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2819400" y="1752600"/>
            <a:ext cx="1524000" cy="1295400"/>
          </a:xfrm>
          <a:prstGeom prst="rect">
            <a:avLst/>
          </a:prstGeom>
          <a:solidFill>
            <a:srgbClr val="FF99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1828801" y="3886200"/>
            <a:ext cx="990600" cy="1485900"/>
          </a:xfrm>
          <a:prstGeom prst="rect">
            <a:avLst/>
          </a:prstGeom>
          <a:solidFill>
            <a:schemeClr val="tx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4356720" y="3429000"/>
            <a:ext cx="1143000" cy="1295400"/>
          </a:xfrm>
          <a:prstGeom prst="rect">
            <a:avLst/>
          </a:prstGeom>
          <a:solidFill>
            <a:srgbClr val="6600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2819400" y="3048000"/>
            <a:ext cx="1524000" cy="1295400"/>
          </a:xfrm>
          <a:prstGeom prst="rect">
            <a:avLst/>
          </a:prstGeom>
          <a:solidFill>
            <a:srgbClr val="FF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2819400" y="838200"/>
            <a:ext cx="1524000" cy="914400"/>
          </a:xfrm>
          <a:prstGeom prst="rect">
            <a:avLst/>
          </a:prstGeom>
          <a:solidFill>
            <a:srgbClr val="CC0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499720" y="1600200"/>
            <a:ext cx="1513357" cy="1524000"/>
          </a:xfrm>
          <a:prstGeom prst="rect">
            <a:avLst/>
          </a:prstGeom>
          <a:solidFill>
            <a:srgbClr val="0033CC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499720" y="3124200"/>
            <a:ext cx="1513357" cy="1600200"/>
          </a:xfrm>
          <a:prstGeom prst="rect">
            <a:avLst/>
          </a:prstGeom>
          <a:solidFill>
            <a:srgbClr val="FF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499720" y="838200"/>
            <a:ext cx="1513357" cy="762000"/>
          </a:xfrm>
          <a:prstGeom prst="rect">
            <a:avLst/>
          </a:prstGeom>
          <a:solidFill>
            <a:srgbClr val="CCECFF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1828801" y="5372100"/>
            <a:ext cx="990600" cy="6477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356720" y="4724400"/>
            <a:ext cx="1143000" cy="1295400"/>
          </a:xfrm>
          <a:prstGeom prst="rect">
            <a:avLst/>
          </a:prstGeom>
          <a:solidFill>
            <a:srgbClr val="CCFF99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2819400" y="4343400"/>
            <a:ext cx="1524000" cy="1676400"/>
          </a:xfrm>
          <a:prstGeom prst="rect">
            <a:avLst/>
          </a:prstGeom>
          <a:solidFill>
            <a:srgbClr val="00D66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499720" y="4724400"/>
            <a:ext cx="1513357" cy="1295400"/>
          </a:xfrm>
          <a:prstGeom prst="rect">
            <a:avLst/>
          </a:prstGeom>
          <a:solidFill>
            <a:srgbClr val="CC66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9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0728" y="1230248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</a:rPr>
              <a:t>烤牛肉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39870" y="1230248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回去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09999" y="1222079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我和你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73804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星球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86619" y="1263641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 smtClean="0">
                <a:latin typeface="KaiTi" panose="02010609060101010101" pitchFamily="49" charset="-122"/>
                <a:ea typeface="KaiTi" panose="02010609060101010101" pitchFamily="49" charset="-122"/>
                <a:cs typeface="Calibri Light"/>
              </a:rPr>
              <a:t>肚子</a:t>
            </a:r>
            <a:endParaRPr lang="en-US" sz="3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cxnSp>
        <p:nvCxnSpPr>
          <p:cNvPr id="17" name="Straight Arrow Connector 16"/>
          <p:cNvCxnSpPr>
            <a:endCxn id="13" idx="0"/>
          </p:cNvCxnSpPr>
          <p:nvPr/>
        </p:nvCxnSpPr>
        <p:spPr>
          <a:xfrm>
            <a:off x="2793868" y="1945871"/>
            <a:ext cx="3574463" cy="30509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4389241" y="2127737"/>
            <a:ext cx="63847" cy="25328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9552" y="332656"/>
            <a:ext cx="1569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連連看</a:t>
            </a:r>
            <a:endParaRPr lang="en-US" sz="360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9" name="Straight Arrow Connector 8"/>
          <p:cNvCxnSpPr>
            <a:endCxn id="10" idx="0"/>
          </p:cNvCxnSpPr>
          <p:nvPr/>
        </p:nvCxnSpPr>
        <p:spPr>
          <a:xfrm flipH="1">
            <a:off x="947452" y="2127737"/>
            <a:ext cx="5352739" cy="282483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2793868" y="2204864"/>
            <a:ext cx="4946751" cy="2363280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400" y="6248400"/>
            <a:ext cx="78021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1      </a:t>
            </a:r>
            <a:r>
              <a:rPr lang="en-US" sz="2800" dirty="0" smtClean="0"/>
              <a:t>            </a:t>
            </a:r>
            <a:r>
              <a:rPr lang="en-US" sz="2800" dirty="0"/>
              <a:t>2                   3  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</a:t>
            </a:r>
            <a:r>
              <a:rPr lang="en-US" sz="2800" dirty="0"/>
              <a:t>4              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       </a:t>
            </a:r>
            <a:r>
              <a:rPr lang="en-US" sz="2800" dirty="0"/>
              <a:t>5</a:t>
            </a:r>
          </a:p>
        </p:txBody>
      </p:sp>
      <p:cxnSp>
        <p:nvCxnSpPr>
          <p:cNvPr id="8" name="Straight Arrow Connector 7"/>
          <p:cNvCxnSpPr>
            <a:endCxn id="14" idx="0"/>
          </p:cNvCxnSpPr>
          <p:nvPr/>
        </p:nvCxnSpPr>
        <p:spPr>
          <a:xfrm>
            <a:off x="1102430" y="2100745"/>
            <a:ext cx="7147606" cy="28518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8" y="4952572"/>
            <a:ext cx="1639968" cy="12405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660" y="4996784"/>
            <a:ext cx="1977342" cy="125161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4952572"/>
            <a:ext cx="1564871" cy="1220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071" y="4568144"/>
            <a:ext cx="1549598" cy="16909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935" y="4660580"/>
            <a:ext cx="1788843" cy="164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35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88</Words>
  <Application>Microsoft Office PowerPoint</Application>
  <PresentationFormat>On-screen Show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 Hsi</dc:creator>
  <cp:lastModifiedBy>Li Hsi</cp:lastModifiedBy>
  <cp:revision>43</cp:revision>
  <dcterms:created xsi:type="dcterms:W3CDTF">2021-07-29T19:38:20Z</dcterms:created>
  <dcterms:modified xsi:type="dcterms:W3CDTF">2021-08-27T20:07:08Z</dcterms:modified>
</cp:coreProperties>
</file>