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73" r:id="rId5"/>
    <p:sldId id="274" r:id="rId6"/>
    <p:sldId id="271" r:id="rId7"/>
    <p:sldId id="275" r:id="rId8"/>
    <p:sldId id="276" r:id="rId9"/>
    <p:sldId id="264" r:id="rId10"/>
    <p:sldId id="265" r:id="rId11"/>
    <p:sldId id="277" r:id="rId12"/>
    <p:sldId id="266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第五課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59" y="1321076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山洞</a:t>
            </a:r>
            <a:endParaRPr lang="en-US" altLang="zh-TW" sz="3600" dirty="0" smtClean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5178" y="1351373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黏土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2" y="129954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樹林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</p:cNvCxnSpPr>
          <p:nvPr/>
        </p:nvCxnSpPr>
        <p:spPr>
          <a:xfrm flipH="1">
            <a:off x="1905000" y="1997704"/>
            <a:ext cx="2724177" cy="23456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23036" y="2100745"/>
            <a:ext cx="0" cy="2242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5" y="4571349"/>
            <a:ext cx="2319418" cy="1763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24" y="4475529"/>
            <a:ext cx="2514059" cy="1782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1349"/>
            <a:ext cx="2271711" cy="161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00"/>
            <a:ext cx="4648200" cy="588928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505200" y="4330599"/>
            <a:ext cx="3009900" cy="1250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05200" y="1524000"/>
            <a:ext cx="4038600" cy="40569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093297"/>
            <a:ext cx="3352800" cy="170730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1802257"/>
            <a:ext cx="2209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" y="1266324"/>
            <a:ext cx="3171552" cy="10718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2" y="2605194"/>
            <a:ext cx="3123857" cy="9762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5" y="3860599"/>
            <a:ext cx="3099849" cy="940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5" y="5065985"/>
            <a:ext cx="3141545" cy="103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79923"/>
            <a:ext cx="6819900" cy="18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1752600"/>
            <a:ext cx="2133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2" name="Picture 4" descr="C:\Users\yawen\AppData\Local\Microsoft\Windows\INetCache\IE\I4W4JFD5\Mous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41808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0" y="1676400"/>
            <a:ext cx="7605010" cy="17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0575" y="1752600"/>
            <a:ext cx="229882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775674" cy="261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797051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00400" y="1676400"/>
            <a:ext cx="2133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 ?</a:t>
            </a:r>
            <a:endParaRPr lang="en-US" sz="5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4099" name="Picture 3" descr="C:\Users\yawen\AppData\Local\Microsoft\Windows\INetCache\IE\DHTJEDN5\box_PNG11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73" y="3810000"/>
            <a:ext cx="2560319" cy="23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26" y="1295401"/>
            <a:ext cx="4691974" cy="4647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79500"/>
            <a:ext cx="4847614" cy="471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94" y="1204934"/>
            <a:ext cx="4784821" cy="4491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5" y="1193104"/>
            <a:ext cx="4666586" cy="4502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4" y="1269304"/>
            <a:ext cx="4721165" cy="450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44" y="1250514"/>
            <a:ext cx="5005956" cy="4603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1219200"/>
            <a:ext cx="4691641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502852" y="4731707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月餅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67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月亮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0516" y="124982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木頭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6504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木瓜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7" y="1263641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火山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3868" y="1945871"/>
            <a:ext cx="1800960" cy="3041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65556" y="1945871"/>
            <a:ext cx="3288958" cy="3134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10035" y="2127737"/>
            <a:ext cx="3490157" cy="295295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40619" y="2204864"/>
            <a:ext cx="260381" cy="244333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475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en-US" sz="2800" dirty="0" smtClean="0"/>
              <a:t>     </a:t>
            </a:r>
            <a:r>
              <a:rPr lang="en-US" sz="2800" dirty="0"/>
              <a:t>2                   3               </a:t>
            </a:r>
            <a:r>
              <a:rPr lang="en-US" sz="2800" dirty="0" smtClean="0"/>
              <a:t>    </a:t>
            </a:r>
            <a:r>
              <a:rPr lang="en-US" sz="2800" dirty="0"/>
              <a:t>4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65556" y="1945871"/>
            <a:ext cx="5006644" cy="3083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0" y="5278339"/>
            <a:ext cx="1356885" cy="919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59" y="4648200"/>
            <a:ext cx="1578817" cy="1589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94" y="5225067"/>
            <a:ext cx="1312148" cy="10233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56" y="5278339"/>
            <a:ext cx="1232640" cy="9197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21" y="5080695"/>
            <a:ext cx="1079534" cy="11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82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40</cp:revision>
  <dcterms:created xsi:type="dcterms:W3CDTF">2021-07-29T19:38:20Z</dcterms:created>
  <dcterms:modified xsi:type="dcterms:W3CDTF">2021-08-26T01:17:57Z</dcterms:modified>
</cp:coreProperties>
</file>