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4" r:id="rId4"/>
    <p:sldId id="285" r:id="rId5"/>
    <p:sldId id="286" r:id="rId6"/>
    <p:sldId id="282" r:id="rId7"/>
    <p:sldId id="283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2" autoAdjust="0"/>
  </p:normalViewPr>
  <p:slideViewPr>
    <p:cSldViewPr>
      <p:cViewPr>
        <p:scale>
          <a:sx n="70" d="100"/>
          <a:sy n="70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美洲華語第二冊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第六課 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5180"/>
            <a:ext cx="83913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058180"/>
            <a:ext cx="609600" cy="731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058180"/>
            <a:ext cx="609600" cy="731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993302"/>
            <a:ext cx="609600" cy="731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4993302"/>
            <a:ext cx="609600" cy="731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29980"/>
            <a:ext cx="190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from… to 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/>
          <a:stretch/>
        </p:blipFill>
        <p:spPr>
          <a:xfrm>
            <a:off x="6400799" y="332656"/>
            <a:ext cx="2449827" cy="20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86" y="1828800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956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開會了。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82139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爸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爸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0613" y="289559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紐約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940257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去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 descr="C:\Users\yawen\AppData\Local\Microsoft\Windows\INetCache\IE\I4W4JFD5\publicdomainq-0004958jdtrkz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3"/>
          <a:stretch/>
        </p:blipFill>
        <p:spPr bwMode="auto">
          <a:xfrm>
            <a:off x="7315200" y="1192307"/>
            <a:ext cx="1828800" cy="56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37448" y="5638800"/>
            <a:ext cx="937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4746E-6 L 0.14115 0.50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15819E-7 L -0.28976 0.509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9158E-6 L 0.42223 0.35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9158E-6 L -0.15868 0.35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1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333E-6 L -0.16857 0.49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24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7" y="1097538"/>
            <a:ext cx="5106489" cy="46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9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984959"/>
            <a:ext cx="4968118" cy="488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38250"/>
            <a:ext cx="502831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58605"/>
            <a:ext cx="4953000" cy="47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20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8251"/>
            <a:ext cx="4957072" cy="422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1" y="1790700"/>
            <a:ext cx="501451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739" y="1230248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跳得高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62" y="12586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遲到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入口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596" y="123829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一公里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61136" y="2073102"/>
            <a:ext cx="4453864" cy="2481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65141"/>
            <a:ext cx="0" cy="2329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4029" y="2100745"/>
            <a:ext cx="1919881" cy="2179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00200" y="2100745"/>
            <a:ext cx="5927230" cy="277605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68" y="4554478"/>
            <a:ext cx="1691388" cy="1515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30" y="4470513"/>
            <a:ext cx="1663239" cy="1594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"/>
          <a:stretch/>
        </p:blipFill>
        <p:spPr>
          <a:xfrm>
            <a:off x="381000" y="4523938"/>
            <a:ext cx="2438400" cy="15411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79824"/>
            <a:ext cx="1251045" cy="15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從前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裡面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到學校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176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得到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89203" y="2100745"/>
            <a:ext cx="4072509" cy="2169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00200" y="2100745"/>
            <a:ext cx="2063651" cy="2547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71754" y="2040556"/>
            <a:ext cx="1805879" cy="2283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3713202" y="1884626"/>
            <a:ext cx="4112566" cy="24997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56" y="4270396"/>
            <a:ext cx="1956828" cy="1666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32" y="4341697"/>
            <a:ext cx="1888468" cy="1657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38" y="4256572"/>
            <a:ext cx="1589388" cy="1738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64" y="4771358"/>
            <a:ext cx="1606478" cy="136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97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48</cp:revision>
  <dcterms:created xsi:type="dcterms:W3CDTF">2021-07-29T19:38:20Z</dcterms:created>
  <dcterms:modified xsi:type="dcterms:W3CDTF">2021-10-04T04:01:21Z</dcterms:modified>
</cp:coreProperties>
</file>