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63" r:id="rId9"/>
    <p:sldId id="265" r:id="rId10"/>
    <p:sldId id="274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4" autoAdjust="0"/>
    <p:restoredTop sz="94662" autoAdjust="0"/>
  </p:normalViewPr>
  <p:slideViewPr>
    <p:cSldViewPr>
      <p:cViewPr>
        <p:scale>
          <a:sx n="70" d="100"/>
          <a:sy n="70" d="100"/>
        </p:scale>
        <p:origin x="-17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96D3E-4241-41BD-9CE4-2B41559A9E15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17894-4D90-481D-A171-A01BBEB41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86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美洲華語第二冊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第八課 第二週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602" y="123024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黑色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9588" y="1238295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不會游泳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1220377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黑夜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5928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游泳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>
            <a:stCxn id="2" idx="2"/>
            <a:endCxn id="10" idx="0"/>
          </p:cNvCxnSpPr>
          <p:nvPr/>
        </p:nvCxnSpPr>
        <p:spPr>
          <a:xfrm>
            <a:off x="1198601" y="1876579"/>
            <a:ext cx="2267644" cy="2724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" idx="2"/>
          </p:cNvCxnSpPr>
          <p:nvPr/>
        </p:nvCxnSpPr>
        <p:spPr>
          <a:xfrm flipH="1">
            <a:off x="1447800" y="1884626"/>
            <a:ext cx="1827451" cy="25527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2"/>
          </p:cNvCxnSpPr>
          <p:nvPr/>
        </p:nvCxnSpPr>
        <p:spPr>
          <a:xfrm>
            <a:off x="5430799" y="1866708"/>
            <a:ext cx="2341601" cy="25176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>
            <a:stCxn id="5" idx="2"/>
          </p:cNvCxnSpPr>
          <p:nvPr/>
        </p:nvCxnSpPr>
        <p:spPr>
          <a:xfrm flipH="1">
            <a:off x="5562600" y="1884626"/>
            <a:ext cx="1477327" cy="271616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7047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 2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   3                  </a:t>
            </a:r>
            <a:r>
              <a:rPr lang="zh-TW" altLang="en-US" sz="2800" dirty="0" smtClean="0"/>
              <a:t>    </a:t>
            </a:r>
            <a:r>
              <a:rPr lang="en-US" sz="2800" dirty="0" smtClean="0"/>
              <a:t>      4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146" y="4648200"/>
            <a:ext cx="2216654" cy="13722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600794"/>
            <a:ext cx="1750890" cy="14162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79" y="4437377"/>
            <a:ext cx="1836489" cy="15796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8" y="4600795"/>
            <a:ext cx="1926355" cy="165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6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95" y="1524000"/>
            <a:ext cx="8248585" cy="131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47498" y="1799701"/>
            <a:ext cx="733702" cy="8904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8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9200" y="1799701"/>
            <a:ext cx="733702" cy="8904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8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1" y="3189410"/>
            <a:ext cx="2710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 can; be able to )</a:t>
            </a:r>
            <a:endParaRPr lang="en-US" sz="2800" dirty="0"/>
          </a:p>
        </p:txBody>
      </p:sp>
      <p:pic>
        <p:nvPicPr>
          <p:cNvPr id="1027" name="Picture 3" descr="C:\Users\yawen\Desktop\New folder (2)\book2\022\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24600"/>
            <a:ext cx="3681380" cy="29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16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9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44299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爸爸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1447" y="342900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和老師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4752" y="3446300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今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天，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9586" y="3479815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開會。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2014" y="350520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去學校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81476"/>
            <a:ext cx="3958935" cy="274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1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85754E-6 L 0.21441 0.32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2" y="16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32285E-6 L -0.35225 0.327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22" y="163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73636E-6 L 0.39688 0.3304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7086E-6 L 0.16858 0.3230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16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3108E-6 L -0.38177 0.319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97" y="1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1"/>
            <a:ext cx="5018076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8551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1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08638"/>
            <a:ext cx="4901189" cy="498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8551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7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1"/>
            <a:ext cx="4994891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8551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7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875" y="937623"/>
            <a:ext cx="4632925" cy="508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8551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7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156151"/>
            <a:ext cx="5210649" cy="478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8551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7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7" y="1334064"/>
            <a:ext cx="4998797" cy="430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8551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7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7" y="1334064"/>
            <a:ext cx="4998797" cy="430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83469"/>
            <a:ext cx="5064342" cy="478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9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601" y="123024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飛盤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5803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開會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6340" y="120478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怎麼辦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6803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飛機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>
            <a:stCxn id="2" idx="2"/>
          </p:cNvCxnSpPr>
          <p:nvPr/>
        </p:nvCxnSpPr>
        <p:spPr>
          <a:xfrm>
            <a:off x="1198600" y="1876579"/>
            <a:ext cx="4440200" cy="27716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6" idx="0"/>
          </p:cNvCxnSpPr>
          <p:nvPr/>
        </p:nvCxnSpPr>
        <p:spPr>
          <a:xfrm flipH="1">
            <a:off x="1459729" y="2065141"/>
            <a:ext cx="1720073" cy="22099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311170" y="1884626"/>
            <a:ext cx="2308738" cy="24997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>
            <a:endCxn id="10" idx="0"/>
          </p:cNvCxnSpPr>
          <p:nvPr/>
        </p:nvCxnSpPr>
        <p:spPr>
          <a:xfrm flipH="1">
            <a:off x="3981334" y="2100745"/>
            <a:ext cx="3058594" cy="278390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6965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       2                    3              </a:t>
            </a:r>
            <a:r>
              <a:rPr lang="zh-TW" altLang="en-US" sz="2800" dirty="0" smtClean="0"/>
              <a:t>    </a:t>
            </a:r>
            <a:r>
              <a:rPr lang="en-US" sz="2800" dirty="0" smtClean="0"/>
              <a:t>      4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397" y="4648200"/>
            <a:ext cx="1483742" cy="1211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76" y="4884649"/>
            <a:ext cx="1948915" cy="11228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928" y="4452041"/>
            <a:ext cx="1812572" cy="17323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75111"/>
            <a:ext cx="2005057" cy="17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3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105</Words>
  <Application>Microsoft Office PowerPoint</Application>
  <PresentationFormat>On-screen Show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48</cp:revision>
  <dcterms:created xsi:type="dcterms:W3CDTF">2021-07-29T19:38:20Z</dcterms:created>
  <dcterms:modified xsi:type="dcterms:W3CDTF">2021-10-05T17:11:52Z</dcterms:modified>
</cp:coreProperties>
</file>