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 autoAdjust="0"/>
    <p:restoredTop sz="94662" autoAdjust="0"/>
  </p:normalViewPr>
  <p:slideViewPr>
    <p:cSldViewPr>
      <p:cViewPr>
        <p:scale>
          <a:sx n="70" d="100"/>
          <a:sy n="70" d="100"/>
        </p:scale>
        <p:origin x="-6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十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96" y="1230248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滑雪是課外活動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4339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直升機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3803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農夫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935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中國城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06686" y="1851111"/>
            <a:ext cx="4065637" cy="2644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06351" y="1889197"/>
            <a:ext cx="2942818" cy="2887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64195" y="1943578"/>
            <a:ext cx="1805879" cy="2552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38600" y="1943578"/>
            <a:ext cx="3619556" cy="23887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</a:t>
            </a:r>
            <a:r>
              <a:rPr lang="en-US" sz="2800" dirty="0" smtClean="0"/>
              <a:t>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 </a:t>
            </a:r>
            <a:r>
              <a:rPr lang="en-US" sz="2800" dirty="0" smtClean="0"/>
              <a:t>       </a:t>
            </a:r>
            <a:r>
              <a:rPr lang="en-US" sz="2800" dirty="0" smtClean="0"/>
              <a:t>3   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19" y="4332328"/>
            <a:ext cx="2381564" cy="1678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47" y="4355961"/>
            <a:ext cx="2244917" cy="1595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" y="4777056"/>
            <a:ext cx="2171712" cy="1390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78" y="4628988"/>
            <a:ext cx="1689290" cy="13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580"/>
            <a:ext cx="9109584" cy="1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800" y="1600200"/>
            <a:ext cx="3276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 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01653"/>
            <a:ext cx="4303360" cy="32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971800"/>
            <a:ext cx="130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lively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67" y="126387"/>
            <a:ext cx="3482385" cy="375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671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東方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187" y="3657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升起。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785" y="36749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太陽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7442" y="37084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每天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9878" y="37338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從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5985E-6 L 0.47274 0.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7484E-6 L -0.39393 0.294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76596E-6 L 0.41858 0.29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1092E-6 L -0.43177 0.289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334E-6 L -0.4401 0.286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00138"/>
            <a:ext cx="4834509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34" y="1135756"/>
            <a:ext cx="4833766" cy="47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90600"/>
            <a:ext cx="4914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5793"/>
            <a:ext cx="4959920" cy="46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11592"/>
            <a:ext cx="4877338" cy="46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94" y="1066800"/>
            <a:ext cx="4714106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28687"/>
            <a:ext cx="4529599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302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降落傘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15" y="118748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一人一個蘋果很公平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397" y="120478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市場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900" y="125866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農場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16" idx="0"/>
          </p:cNvCxnSpPr>
          <p:nvPr/>
        </p:nvCxnSpPr>
        <p:spPr>
          <a:xfrm>
            <a:off x="1152865" y="1843444"/>
            <a:ext cx="4676107" cy="2715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95029" y="1843444"/>
            <a:ext cx="4110563" cy="2715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33800" y="1809907"/>
            <a:ext cx="2926298" cy="2606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47800" y="1877563"/>
            <a:ext cx="6557792" cy="23896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</a:t>
            </a:r>
            <a:r>
              <a:rPr lang="en-US" sz="2800" dirty="0" smtClean="0"/>
              <a:t>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</a:t>
            </a:r>
            <a:r>
              <a:rPr lang="en-US" sz="2800" dirty="0" smtClean="0"/>
              <a:t>3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04" y="4559070"/>
            <a:ext cx="2135652" cy="1452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99" y="4384250"/>
            <a:ext cx="2131186" cy="1478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416097"/>
            <a:ext cx="2260754" cy="1595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22" y="4559070"/>
            <a:ext cx="1927699" cy="15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111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54</cp:revision>
  <dcterms:created xsi:type="dcterms:W3CDTF">2021-07-29T19:38:20Z</dcterms:created>
  <dcterms:modified xsi:type="dcterms:W3CDTF">2021-10-27T00:37:46Z</dcterms:modified>
</cp:coreProperties>
</file>