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2" autoAdjust="0"/>
  </p:normalViewPr>
  <p:slideViewPr>
    <p:cSldViewPr>
      <p:cViewPr>
        <p:scale>
          <a:sx n="60" d="100"/>
          <a:sy n="60" d="100"/>
        </p:scale>
        <p:origin x="-19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第五課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雨衣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20478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美國國旗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相片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37232" y="1997342"/>
            <a:ext cx="6588534" cy="2779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73398" y="1968909"/>
            <a:ext cx="2214265" cy="2506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60810" y="2100745"/>
            <a:ext cx="2253219" cy="2374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14104" y="1968909"/>
            <a:ext cx="6295154" cy="25065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223658"/>
            <a:ext cx="774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  </a:t>
            </a:r>
            <a:r>
              <a:rPr lang="en-US" sz="2800" dirty="0" smtClean="0"/>
              <a:t>         3                    4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3" y="4567022"/>
            <a:ext cx="1774122" cy="1421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73" y="4658459"/>
            <a:ext cx="1301906" cy="1513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8" y="4777056"/>
            <a:ext cx="2016850" cy="1368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7" y="4645220"/>
            <a:ext cx="1835907" cy="15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2" y="1447800"/>
            <a:ext cx="8799271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45950" y="16764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5950" y="33528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5950" y="50292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5550" y="49530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5550" y="32766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1750" y="1676400"/>
            <a:ext cx="6590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659" y="108864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兩個星期，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79939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來美國了。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775" y="108409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還有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7349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外婆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1325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26" y="4724400"/>
            <a:ext cx="6727514" cy="21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13211 0.3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6772E-6 L -0.43923 0.35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7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43038 0.24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-0.21893 0.25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23559 0.34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31" y="873935"/>
            <a:ext cx="5140569" cy="50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21" y="1037814"/>
            <a:ext cx="5051664" cy="498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96" y="976952"/>
            <a:ext cx="4411404" cy="50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532581" cy="51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46" y="914032"/>
            <a:ext cx="4466354" cy="511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23995"/>
            <a:ext cx="5206644" cy="47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0775"/>
            <a:ext cx="515238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6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電視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479" y="1187481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美國是一個國家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0739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北極熊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電腦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381" y="2064131"/>
            <a:ext cx="1" cy="233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196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25569" y="2065141"/>
            <a:ext cx="1508341" cy="22146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>
          <a:xfrm flipH="1">
            <a:off x="5595193" y="2064131"/>
            <a:ext cx="2156610" cy="24686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3046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3   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" y="4565745"/>
            <a:ext cx="1674979" cy="1286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32763"/>
            <a:ext cx="1589186" cy="1266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15" y="4439100"/>
            <a:ext cx="1943114" cy="145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37" y="4667878"/>
            <a:ext cx="2136619" cy="11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47</cp:revision>
  <dcterms:created xsi:type="dcterms:W3CDTF">2021-07-29T19:38:20Z</dcterms:created>
  <dcterms:modified xsi:type="dcterms:W3CDTF">2021-09-27T06:02:59Z</dcterms:modified>
</cp:coreProperties>
</file>