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3" r:id="rId4"/>
    <p:sldId id="284" r:id="rId5"/>
    <p:sldId id="285" r:id="rId6"/>
    <p:sldId id="286" r:id="rId7"/>
    <p:sldId id="287" r:id="rId8"/>
    <p:sldId id="288" r:id="rId9"/>
    <p:sldId id="279" r:id="rId10"/>
    <p:sldId id="280" r:id="rId11"/>
    <p:sldId id="281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7" autoAdjust="0"/>
    <p:restoredTop sz="94662" autoAdjust="0"/>
  </p:normalViewPr>
  <p:slideViewPr>
    <p:cSldViewPr>
      <p:cViewPr>
        <p:scale>
          <a:sx n="70" d="100"/>
          <a:sy n="70" d="100"/>
        </p:scale>
        <p:origin x="-16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第三冊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zh-TW" altLang="en-US" sz="2800">
                <a:latin typeface="KaiTi" panose="02010609060101010101" pitchFamily="49" charset="-122"/>
                <a:ea typeface="KaiTi" panose="02010609060101010101" pitchFamily="49" charset="-122"/>
              </a:rPr>
              <a:t>七</a:t>
            </a:r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課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第一週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759" y="1230248"/>
            <a:ext cx="249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功課做完了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校車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5102" y="1204780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公共汽車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1766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氣球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36254" y="1884626"/>
            <a:ext cx="1592746" cy="25908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" idx="2"/>
          </p:cNvCxnSpPr>
          <p:nvPr/>
        </p:nvCxnSpPr>
        <p:spPr>
          <a:xfrm flipH="1">
            <a:off x="1424553" y="1884626"/>
            <a:ext cx="2558446" cy="2770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20765" y="1904413"/>
            <a:ext cx="1699143" cy="28961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638800" y="1904413"/>
            <a:ext cx="2176683" cy="241996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88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    </a:t>
            </a:r>
            <a:r>
              <a:rPr lang="zh-TW" altLang="en-US" sz="2800" dirty="0" smtClean="0"/>
              <a:t>  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870" y="4324381"/>
            <a:ext cx="2477649" cy="17343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0"/>
          <a:stretch/>
        </p:blipFill>
        <p:spPr>
          <a:xfrm>
            <a:off x="2551565" y="4475478"/>
            <a:ext cx="1731305" cy="16967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2" y="4655022"/>
            <a:ext cx="2254023" cy="14241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02" y="4953000"/>
            <a:ext cx="2353734" cy="115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33" y="3372292"/>
            <a:ext cx="8461769" cy="119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362200" y="3581400"/>
            <a:ext cx="9144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8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97325"/>
            <a:ext cx="3016062" cy="327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5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39" y="3406267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一樣，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9632" y="339226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都穿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3409569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我跟爸爸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3443084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我們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3333" y="3468469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紅衣服。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38820"/>
            <a:ext cx="2827476" cy="319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34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00648E-6 L 0.23941 0.322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16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71785E-7 L -0.36528 0.322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4" y="16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1258E-6 L 0.38924 0.324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2" y="16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85754E-6 L -0.17725 0.3172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158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58002E-6 L -0.03941 0.3135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156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4629899" cy="499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357" y="1096168"/>
            <a:ext cx="5037843" cy="477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2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588" y="1372916"/>
            <a:ext cx="4990337" cy="418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2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282" y="1401349"/>
            <a:ext cx="4983918" cy="438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2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4642099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2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29245"/>
            <a:ext cx="4840405" cy="501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2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069" y="900112"/>
            <a:ext cx="4668731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2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56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一樣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6961" y="1187481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快樂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182469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做功課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3427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做飯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24382" y="1884626"/>
            <a:ext cx="4162018" cy="2395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82058" y="2065141"/>
            <a:ext cx="0" cy="23290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2"/>
          </p:cNvCxnSpPr>
          <p:nvPr/>
        </p:nvCxnSpPr>
        <p:spPr>
          <a:xfrm>
            <a:off x="5509231" y="1828800"/>
            <a:ext cx="2224679" cy="2451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>
            <a:stCxn id="5" idx="2"/>
          </p:cNvCxnSpPr>
          <p:nvPr/>
        </p:nvCxnSpPr>
        <p:spPr>
          <a:xfrm flipH="1">
            <a:off x="1324382" y="1884626"/>
            <a:ext cx="6203044" cy="239519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965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</a:t>
            </a:r>
            <a:r>
              <a:rPr lang="en-US" sz="2800" dirty="0" smtClean="0"/>
              <a:t>2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</a:t>
            </a:r>
            <a:r>
              <a:rPr lang="en-US" sz="2800" dirty="0" smtClean="0"/>
              <a:t>3           </a:t>
            </a:r>
            <a:r>
              <a:rPr lang="zh-TW" altLang="en-US" sz="2800" dirty="0" smtClean="0"/>
              <a:t>          </a:t>
            </a:r>
            <a:r>
              <a:rPr lang="en-US" sz="2800" dirty="0" smtClean="0"/>
              <a:t>       </a:t>
            </a:r>
            <a:r>
              <a:rPr lang="en-US" sz="2800" dirty="0" smtClean="0"/>
              <a:t>4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980" y="4447883"/>
            <a:ext cx="1883727" cy="16547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707" y="4830444"/>
            <a:ext cx="2154320" cy="12488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10" y="4260551"/>
            <a:ext cx="2268799" cy="16963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8" y="4330102"/>
            <a:ext cx="1696395" cy="184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8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101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50</cp:revision>
  <dcterms:created xsi:type="dcterms:W3CDTF">2021-07-29T19:38:20Z</dcterms:created>
  <dcterms:modified xsi:type="dcterms:W3CDTF">2021-10-26T21:55:19Z</dcterms:modified>
</cp:coreProperties>
</file>