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3" r:id="rId4"/>
    <p:sldId id="284" r:id="rId5"/>
    <p:sldId id="285" r:id="rId6"/>
    <p:sldId id="286" r:id="rId7"/>
    <p:sldId id="287" r:id="rId8"/>
    <p:sldId id="28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6" autoAdjust="0"/>
    <p:restoredTop sz="94662" autoAdjust="0"/>
  </p:normalViewPr>
  <p:slideViewPr>
    <p:cSldViewPr>
      <p:cViewPr>
        <p:scale>
          <a:sx n="70" d="100"/>
          <a:sy n="70" d="100"/>
        </p:scale>
        <p:origin x="-16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2800">
                <a:latin typeface="KaiTi" panose="02010609060101010101" pitchFamily="49" charset="-122"/>
                <a:ea typeface="KaiTi" panose="02010609060101010101" pitchFamily="49" charset="-122"/>
              </a:rPr>
              <a:t>八</a:t>
            </a:r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第一週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589" y="1230248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給零用錢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3199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打字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6769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窗戶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0936" y="123829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洗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車窗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00200" y="1932393"/>
            <a:ext cx="218064" cy="28446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92144" y="1859627"/>
            <a:ext cx="3227764" cy="27885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60318" y="1909647"/>
            <a:ext cx="327464" cy="27385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 flipH="1">
            <a:off x="4061852" y="1828679"/>
            <a:ext cx="3814229" cy="294837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965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</a:t>
            </a:r>
            <a:r>
              <a:rPr lang="zh-TW" altLang="en-US" sz="2800" dirty="0" smtClean="0"/>
              <a:t>        </a:t>
            </a:r>
            <a:r>
              <a:rPr lang="en-US" sz="2800" dirty="0" smtClean="0"/>
              <a:t>    </a:t>
            </a:r>
            <a:r>
              <a:rPr lang="en-US" sz="2800" dirty="0" smtClean="0"/>
              <a:t>2           </a:t>
            </a:r>
            <a:r>
              <a:rPr lang="zh-TW" altLang="en-US" sz="2800" dirty="0" smtClean="0"/>
              <a:t> </a:t>
            </a:r>
            <a:r>
              <a:rPr lang="zh-TW" altLang="en-US" sz="2800" dirty="0" smtClean="0"/>
              <a:t>   </a:t>
            </a:r>
            <a:r>
              <a:rPr lang="en-US" sz="2800" dirty="0" smtClean="0"/>
              <a:t>        </a:t>
            </a:r>
            <a:r>
              <a:rPr lang="en-US" sz="2800" dirty="0" smtClean="0"/>
              <a:t>3            </a:t>
            </a:r>
            <a:r>
              <a:rPr lang="zh-TW" altLang="en-US" sz="2800" dirty="0" smtClean="0"/>
              <a:t>  </a:t>
            </a:r>
            <a:r>
              <a:rPr lang="en-US" sz="2800" dirty="0" smtClean="0"/>
              <a:t>      </a:t>
            </a:r>
            <a:r>
              <a:rPr lang="en-US" sz="2800" dirty="0" smtClean="0"/>
              <a:t>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99" y="4777056"/>
            <a:ext cx="2346505" cy="1447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712" y="4504990"/>
            <a:ext cx="1452140" cy="1572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5" y="4404014"/>
            <a:ext cx="2096467" cy="1673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8" y="4361356"/>
            <a:ext cx="2490756" cy="157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" y="1910205"/>
            <a:ext cx="9137336" cy="121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53200" y="1898776"/>
            <a:ext cx="1905000" cy="1225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04" y="4038600"/>
            <a:ext cx="3337564" cy="266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67159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撲滿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65760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小房子。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3674900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明明的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3708415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是一個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4166" y="37338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可愛的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0"/>
            <a:ext cx="3163828" cy="342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985E-6 L 0.23108 0.29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14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7484E-6 L -0.3651 0.294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4" y="147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76596E-6 L 0.58889 0.297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44" y="14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1092E-6 L -0.22743 0.289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14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9334E-6 L -0.23941 0.286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14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500771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14388"/>
            <a:ext cx="45339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814388"/>
            <a:ext cx="45339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814388"/>
            <a:ext cx="45339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96" y="1090421"/>
            <a:ext cx="4992804" cy="470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94" y="1325872"/>
            <a:ext cx="4988906" cy="454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84" y="1138414"/>
            <a:ext cx="5031716" cy="472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5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方向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960" y="118748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窗簾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195" y="120478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正方形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6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煙囪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>
            <a:stCxn id="2" idx="2"/>
          </p:cNvCxnSpPr>
          <p:nvPr/>
        </p:nvCxnSpPr>
        <p:spPr>
          <a:xfrm>
            <a:off x="1165554" y="1876579"/>
            <a:ext cx="6361870" cy="275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2"/>
          </p:cNvCxnSpPr>
          <p:nvPr/>
        </p:nvCxnSpPr>
        <p:spPr>
          <a:xfrm flipH="1">
            <a:off x="1165560" y="1833812"/>
            <a:ext cx="2265399" cy="2308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0"/>
          </p:cNvCxnSpPr>
          <p:nvPr/>
        </p:nvCxnSpPr>
        <p:spPr>
          <a:xfrm flipH="1">
            <a:off x="5256028" y="1898484"/>
            <a:ext cx="558001" cy="27329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657600" y="1929191"/>
            <a:ext cx="3877131" cy="235063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36" y="4631404"/>
            <a:ext cx="1518784" cy="1540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27" y="4279824"/>
            <a:ext cx="2472496" cy="1670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76" y="4142237"/>
            <a:ext cx="1576524" cy="2055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" y="4142237"/>
            <a:ext cx="2070132" cy="200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100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53</cp:revision>
  <dcterms:created xsi:type="dcterms:W3CDTF">2021-07-29T19:38:20Z</dcterms:created>
  <dcterms:modified xsi:type="dcterms:W3CDTF">2021-10-26T22:40:55Z</dcterms:modified>
</cp:coreProperties>
</file>