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7" r:id="rId11"/>
    <p:sldId id="28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662" autoAdjust="0"/>
  </p:normalViewPr>
  <p:slideViewPr>
    <p:cSldViewPr>
      <p:cViewPr>
        <p:scale>
          <a:sx n="70" d="100"/>
          <a:sy n="70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第一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課第一週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845" y="3047156"/>
            <a:ext cx="1415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一個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9024" y="301573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好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813" y="3021688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我有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7715" y="3055203"/>
            <a:ext cx="1415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方法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93" y="233100"/>
            <a:ext cx="5811607" cy="23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956E-6 L 0.25642 0.317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5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0204E-6 L -0.46441 0.320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16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6735E-6 L 0.25018 0.310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5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6281E-7 L -0.00608 0.304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5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9825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大家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649" y="288425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都拍手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7649" y="2901554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下課的時候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5649" y="2935069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謝謝明明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93" y="233100"/>
            <a:ext cx="5811607" cy="23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4311E-6 L 0.36441 0.30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2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778E-6 L -0.32327 0.3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028E-8 L 0.36493 0.3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7 L -0.00208 0.3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3"/>
          <a:stretch/>
        </p:blipFill>
        <p:spPr bwMode="auto">
          <a:xfrm>
            <a:off x="1075567" y="3921729"/>
            <a:ext cx="3959202" cy="8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01"/>
          <a:stretch/>
        </p:blipFill>
        <p:spPr bwMode="auto">
          <a:xfrm>
            <a:off x="19335" y="2702529"/>
            <a:ext cx="6272283" cy="8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19200" y="2778729"/>
            <a:ext cx="12954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7086600" cy="105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9200" y="4018974"/>
            <a:ext cx="12954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623619"/>
            <a:ext cx="3505200" cy="3035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140929"/>
            <a:ext cx="2502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Because…. So….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14400"/>
            <a:ext cx="423505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52079"/>
            <a:ext cx="4800600" cy="491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1" b="98667" l="1552" r="99483">
                        <a14:foregroundMark x1="85345" y1="25333" x2="80172" y2="19810"/>
                        <a14:foregroundMark x1="52241" y1="57524" x2="53966" y2="68381"/>
                        <a14:foregroundMark x1="26552" y1="18286" x2="29310" y2="25905"/>
                        <a14:foregroundMark x1="25517" y1="45524" x2="31207" y2="45524"/>
                        <a14:foregroundMark x1="27069" y1="57905" x2="30172" y2="55429"/>
                        <a14:foregroundMark x1="32586" y1="71048" x2="32241" y2="74667"/>
                        <a14:backgroundMark x1="46552" y1="26667" x2="47414" y2="27619"/>
                        <a14:backgroundMark x1="48276" y1="27429" x2="49310" y2="26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52" y="1154620"/>
            <a:ext cx="5038248" cy="456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48" y="1190367"/>
            <a:ext cx="4967152" cy="467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69" y="1232877"/>
            <a:ext cx="4890031" cy="463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199"/>
          <a:stretch/>
        </p:blipFill>
        <p:spPr bwMode="auto">
          <a:xfrm>
            <a:off x="2133600" y="1143000"/>
            <a:ext cx="457200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037774" cy="466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3208254" y="2121433"/>
            <a:ext cx="2325364" cy="1259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105" idx="1"/>
          </p:cNvCxnSpPr>
          <p:nvPr/>
        </p:nvCxnSpPr>
        <p:spPr>
          <a:xfrm>
            <a:off x="3260810" y="3436051"/>
            <a:ext cx="2216015" cy="2379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9746" y="2121433"/>
            <a:ext cx="2197079" cy="25453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08254" y="4625887"/>
            <a:ext cx="2325364" cy="13177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197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7" y="2789741"/>
            <a:ext cx="2197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46" y="4020234"/>
            <a:ext cx="2197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58" y="5395077"/>
            <a:ext cx="2197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42" y="2973923"/>
            <a:ext cx="1847193" cy="71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25" y="5459248"/>
            <a:ext cx="2819400" cy="71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18" y="1676400"/>
            <a:ext cx="1960617" cy="7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26" y="4256252"/>
            <a:ext cx="1879600" cy="69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84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52</cp:revision>
  <dcterms:created xsi:type="dcterms:W3CDTF">2021-07-29T19:38:20Z</dcterms:created>
  <dcterms:modified xsi:type="dcterms:W3CDTF">2021-09-04T04:42:26Z</dcterms:modified>
</cp:coreProperties>
</file>