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662" autoAdjust="0"/>
  </p:normalViewPr>
  <p:slideViewPr>
    <p:cSldViewPr>
      <p:cViewPr>
        <p:scale>
          <a:sx n="70" d="100"/>
          <a:sy n="70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美洲華語第四冊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第十課 第一週 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96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睡覺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3001" y="1219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吵架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8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桃子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8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睡醒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1545615" cy="2409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424969" y="1966343"/>
            <a:ext cx="2212034" cy="2466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29" idx="0"/>
          </p:cNvCxnSpPr>
          <p:nvPr/>
        </p:nvCxnSpPr>
        <p:spPr>
          <a:xfrm>
            <a:off x="5604682" y="2092784"/>
            <a:ext cx="2095568" cy="2238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800" y="2146744"/>
            <a:ext cx="2291849" cy="21966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1026" name="Picture 2" descr="C:\Users\yawen\AppData\Local\Microsoft\Windows\INetCache\IE\DHTJEDN5\454095696_21bf6c60b8_o_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3" y="4545818"/>
            <a:ext cx="2232022" cy="14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wen\Desktop\New folder (2)\other pics\03092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73" y="4527085"/>
            <a:ext cx="1631429" cy="15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t="14536" r="32553"/>
          <a:stretch/>
        </p:blipFill>
        <p:spPr bwMode="auto">
          <a:xfrm>
            <a:off x="2743200" y="4507003"/>
            <a:ext cx="1447798" cy="159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yawen\AppData\Local\Microsoft\Windows\INetCache\IE\IB9NP6DC\49582646971_62405b9f44_b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t="1610" r="25671" b="52729"/>
          <a:stretch/>
        </p:blipFill>
        <p:spPr bwMode="auto">
          <a:xfrm>
            <a:off x="6566055" y="4331225"/>
            <a:ext cx="2268389" cy="17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3" y="-16896"/>
            <a:ext cx="4259637" cy="298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074" y="366025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偷了他的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166" y="278872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smtClean="0">
                <a:latin typeface="KaiTi" panose="02010609060101010101" pitchFamily="49" charset="-122"/>
                <a:ea typeface="KaiTi" panose="02010609060101010101" pitchFamily="49" charset="-122"/>
              </a:rPr>
              <a:t>帽子。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663554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抬頭一看，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36970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原來是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743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猴子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31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1267E-7 L 0.53611 0.26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13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0342E-6 L -0.39063 0.262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13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9963E-6 L 0.57274 0.390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19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8233E-6 L -0.47743 0.258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129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5671E-6 L -0.17725 0.397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19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41" y="6248400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unaware )</a:t>
            </a: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" y="1219199"/>
            <a:ext cx="6247957" cy="171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876"/>
            <a:ext cx="8826756" cy="28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4430974"/>
            <a:ext cx="2524010" cy="799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 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2140734"/>
            <a:ext cx="1359814" cy="799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412293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quickly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23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9200" y="2778729"/>
            <a:ext cx="1295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018974"/>
            <a:ext cx="1295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140929"/>
            <a:ext cx="250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Because…. So….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80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22" y="904875"/>
            <a:ext cx="514227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7" y="1143000"/>
            <a:ext cx="5072657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2488"/>
            <a:ext cx="46863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265846"/>
            <a:ext cx="5072583" cy="43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93" y="1371600"/>
            <a:ext cx="511390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91" y="952500"/>
            <a:ext cx="4849509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819150"/>
            <a:ext cx="46101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2050"/>
            <a:ext cx="5097976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107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50</cp:revision>
  <dcterms:created xsi:type="dcterms:W3CDTF">2021-07-29T19:38:20Z</dcterms:created>
  <dcterms:modified xsi:type="dcterms:W3CDTF">2021-11-04T00:31:13Z</dcterms:modified>
</cp:coreProperties>
</file>