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7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2" autoAdjust="0"/>
  </p:normalViewPr>
  <p:slideViewPr>
    <p:cSldViewPr>
      <p:cViewPr>
        <p:scale>
          <a:sx n="70" d="100"/>
          <a:sy n="70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54AC2-7331-4D1C-A4FF-E69086306D2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EA69F-2D03-40A9-9779-DF82FB227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61AA0-0C12-4439-BA6A-615CB1A602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第三課第二週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397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跑步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54" y="118748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睡著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3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游泳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0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遊行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1503396" y="1876579"/>
            <a:ext cx="5659404" cy="2401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503395" y="1927674"/>
            <a:ext cx="1878492" cy="2564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6998" y="1927674"/>
            <a:ext cx="131802" cy="27403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15928" y="1927674"/>
            <a:ext cx="4411500" cy="23499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965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2 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20695"/>
            <a:ext cx="1605631" cy="169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77" y="4667995"/>
            <a:ext cx="2387624" cy="1397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30312"/>
            <a:ext cx="2187743" cy="1894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2" y="4626880"/>
            <a:ext cx="1737789" cy="14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42" y="1412769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遊行。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506" y="142241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感恩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節</a:t>
            </a:r>
            <a:endParaRPr lang="en-US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39607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中中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42241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去參加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9409" y="143947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全家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22" y="4419600"/>
            <a:ext cx="1962150" cy="20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00" y="4427561"/>
            <a:ext cx="2052321" cy="20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98" y="4419600"/>
            <a:ext cx="1938202" cy="20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0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79186E-6 L 0.6566 0.268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0" y="13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3469E-6 L -0.38142 0.282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14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1221E-6 L 0.30365 0.278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13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1221E-6 L -0.26076 0.278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13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24699E-6 L -0.59723 0.276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1" y="138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" y="2021826"/>
            <a:ext cx="9116704" cy="407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800" y="2133600"/>
            <a:ext cx="666272" cy="86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9328" y="3581400"/>
            <a:ext cx="666272" cy="86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1128" y="5153744"/>
            <a:ext cx="666272" cy="866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71800" y="275770"/>
            <a:ext cx="4169466" cy="1274734"/>
            <a:chOff x="2971800" y="275770"/>
            <a:chExt cx="4169466" cy="1274734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04800"/>
              <a:ext cx="883478" cy="124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649" y="275770"/>
              <a:ext cx="1016000" cy="12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614" y="275770"/>
              <a:ext cx="927652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984953" y="95833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OR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95833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OR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8079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9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"/>
          <a:stretch/>
        </p:blipFill>
        <p:spPr bwMode="auto">
          <a:xfrm>
            <a:off x="1915615" y="1017361"/>
            <a:ext cx="5097461" cy="477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87" y="1043711"/>
            <a:ext cx="4853913" cy="48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01" y="990600"/>
            <a:ext cx="4717799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6279"/>
            <a:ext cx="5023722" cy="46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18354"/>
            <a:ext cx="4957034" cy="474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2334"/>
            <a:ext cx="5058913" cy="470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181" y="990601"/>
            <a:ext cx="4726619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399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卡通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956" y="11874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英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2995" y="12047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抱著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3" y="123829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拿著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stCxn id="2" idx="2"/>
            <a:endCxn id="4098" idx="0"/>
          </p:cNvCxnSpPr>
          <p:nvPr/>
        </p:nvCxnSpPr>
        <p:spPr>
          <a:xfrm>
            <a:off x="1503397" y="1876579"/>
            <a:ext cx="3985792" cy="2615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165559" y="1927674"/>
            <a:ext cx="2216327" cy="2659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6998" y="1927674"/>
            <a:ext cx="2020423" cy="23138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15928" y="1927674"/>
            <a:ext cx="4411500" cy="23499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965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   2            </a:t>
            </a:r>
            <a:r>
              <a:rPr lang="zh-TW" altLang="en-US" sz="2800" dirty="0" smtClean="0"/>
              <a:t>    </a:t>
            </a:r>
            <a:r>
              <a:rPr lang="en-US" sz="2800" dirty="0" smtClean="0"/>
              <a:t>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317020" y="4491926"/>
            <a:ext cx="2344338" cy="1930722"/>
            <a:chOff x="1143000" y="655821"/>
            <a:chExt cx="6858000" cy="5516380"/>
          </a:xfrm>
        </p:grpSpPr>
        <p:pic>
          <p:nvPicPr>
            <p:cNvPr id="4098" name="Picture 2" descr="C:\Users\yawen\AppData\Local\Microsoft\Windows\INetCache\IE\I4W4JFD5\Neuron-LED面板[1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63" b="10000"/>
            <a:stretch/>
          </p:blipFill>
          <p:spPr bwMode="auto">
            <a:xfrm>
              <a:off x="1143000" y="655821"/>
              <a:ext cx="6858000" cy="551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yawen\AppData\Local\Microsoft\Windows\INetCache\IE\VTZOT29V\cf49a4e01945415d309d541d5a23984e[1]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83" b="82341" l="6372" r="851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8" r="14786" b="17133"/>
            <a:stretch/>
          </p:blipFill>
          <p:spPr bwMode="auto">
            <a:xfrm rot="21448882">
              <a:off x="2925714" y="1481907"/>
              <a:ext cx="3188376" cy="317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1" name="Picture 5" descr="C:\Users\yawen\AppData\Local\Microsoft\Windows\INetCache\IE\I4W4JFD5\375px-Rail_Map_GB_(RC)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" b="99155" l="0" r="98933">
                        <a14:foregroundMark x1="8800" y1="12394" x2="13600" y2="7042"/>
                        <a14:foregroundMark x1="3733" y1="20845" x2="6133" y2="13239"/>
                        <a14:foregroundMark x1="31733" y1="50704" x2="33867" y2="507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0599"/>
            <a:ext cx="1407443" cy="133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21" y="4277660"/>
            <a:ext cx="1349197" cy="2019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92" y="4471454"/>
            <a:ext cx="1760873" cy="16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98</Words>
  <Application>Microsoft Office PowerPoint</Application>
  <PresentationFormat>On-screen Show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51</cp:revision>
  <dcterms:created xsi:type="dcterms:W3CDTF">2021-07-29T19:38:20Z</dcterms:created>
  <dcterms:modified xsi:type="dcterms:W3CDTF">2021-09-04T03:46:11Z</dcterms:modified>
</cp:coreProperties>
</file>