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2" autoAdjust="0"/>
  </p:normalViewPr>
  <p:slideViewPr>
    <p:cSldViewPr>
      <p:cViewPr>
        <p:scale>
          <a:sx n="70" d="100"/>
          <a:sy n="70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第八課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874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彩色鉛筆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275" y="12192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看不清楚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1339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古代人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8176" y="1844516"/>
            <a:ext cx="2888762" cy="2177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28800" y="1839048"/>
            <a:ext cx="2718138" cy="2290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15" idx="0"/>
          </p:cNvCxnSpPr>
          <p:nvPr/>
        </p:nvCxnSpPr>
        <p:spPr>
          <a:xfrm>
            <a:off x="7216170" y="1851111"/>
            <a:ext cx="63465" cy="2088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5559" y="6029980"/>
            <a:ext cx="637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</a:t>
            </a:r>
            <a:r>
              <a:rPr lang="zh-TW" altLang="en-US" sz="2800" dirty="0" smtClean="0"/>
              <a:t>                 </a:t>
            </a:r>
            <a:r>
              <a:rPr lang="en-US" sz="2800" dirty="0" smtClean="0"/>
              <a:t>      </a:t>
            </a:r>
            <a:r>
              <a:rPr lang="en-US" sz="2800" dirty="0" smtClean="0"/>
              <a:t>2     </a:t>
            </a:r>
            <a:r>
              <a:rPr lang="zh-TW" altLang="en-US" sz="2800" dirty="0" smtClean="0"/>
              <a:t>            </a:t>
            </a:r>
            <a:r>
              <a:rPr lang="en-US" sz="2800" dirty="0" smtClean="0"/>
              <a:t>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9466"/>
            <a:ext cx="2326883" cy="1766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21" y="4021598"/>
            <a:ext cx="2439888" cy="1874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81" y="3939412"/>
            <a:ext cx="2260107" cy="19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30802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太陽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173" y="3276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水星。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209" y="328255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最靠近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2469" y="3316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2656"/>
            <a:ext cx="3886200" cy="24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8187E-6 L 0.27309 0.29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14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939E-6 L -0.48108 0.29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7123E-6 L 0.41701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5486E-6 L -0.21441 0.29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4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868" y="3011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739" y="2997271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很緊張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972" y="300861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球賽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2971886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很有趣。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 descr="C:\Users\yawen\AppData\Local\Microsoft\Windows\INetCache\IE\DHTJEDN5\450px-Tipp_Off!!_Olympic_Women's_Basketball_-_Angola_v_Croatia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30" y="172467"/>
            <a:ext cx="3548500" cy="283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2461E-6 L 0.45209 0.3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8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08E-6 L -0.3934 0.369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8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014E-8 L 0.06927 0.371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8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-0.06111 0.374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8" y="1066800"/>
            <a:ext cx="9163215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286000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83" y="5714463"/>
            <a:ext cx="177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to name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781800" y="3352800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286000"/>
            <a:ext cx="6477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3352800"/>
            <a:ext cx="6477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1295400"/>
            <a:ext cx="1905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74" y="906050"/>
            <a:ext cx="5066126" cy="503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93" y="1085850"/>
            <a:ext cx="514800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275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25" y="1066800"/>
            <a:ext cx="5111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52" y="1422572"/>
            <a:ext cx="5149748" cy="42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1200495"/>
            <a:ext cx="5157288" cy="47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63640" cy="483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0" y="1235707"/>
            <a:ext cx="5130610" cy="46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106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53</cp:revision>
  <dcterms:created xsi:type="dcterms:W3CDTF">2021-07-29T19:38:20Z</dcterms:created>
  <dcterms:modified xsi:type="dcterms:W3CDTF">2021-10-30T21:31:12Z</dcterms:modified>
</cp:coreProperties>
</file>