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932" y="-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90C8-3886-4215-B986-B03784FA282D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1585-FF54-41C2-95DB-36E5D6FAB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5125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6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6864B28-4FB3-4EA0-A525-3190E3022983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5FE1776-8DDA-4AB9-BAFA-8DC27E16EDF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E729665-7864-4C08-8638-5913A390DB13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9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5A08D0E-EBD6-446A-93E4-2AF9522341D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0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429A207-2B5A-47EF-917A-564610EBD85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1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E47C9A-EAFF-4C97-AB30-E6A719EE104B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2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410B828-839C-40B2-ACD9-577A879E7F86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3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782AE2D-83D1-428B-84E6-8CB442DE31DE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45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5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185AC56-1FB0-48B0-A440-8A7CEB992F37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3B5CCB3-CF95-433D-8803-086B9BC07EA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6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BF54CCB-75EC-43E9-AF8D-E437DB4DBA1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75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D47B80A-1A50-476F-95EA-97F8795D8AF7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8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3066F16-CE85-4EF3-9672-B6AE845EEFD4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411F65E-80D6-4F79-855B-4D8D0FD9F6E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9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C447DF5-8239-48CF-8E54-54B6557EF8EC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0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90A086F-71EB-48BA-83FB-7F71ED5C39F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1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0E6FA4D-84E6-493F-B899-DF9BBF5772E7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2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424DBAD-0764-481C-9B24-0AC2AD082E0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3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1DEF38C-9840-4BD9-8A28-26F4C5898F94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47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4793C0C-3408-41AE-B529-35EE0DB2A6B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3D7371F-81F3-4FE3-A6DB-F27882F8966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6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2B655C5-22FF-426D-B4F5-8AE06E2FF553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7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442FD76-34F6-4859-A5DC-94DC5CBE5FB9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119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8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07590E1-1331-4B60-B3B7-1677DBFE2A9B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2A4C958-5A1F-4F52-ABF6-E3439D19D47D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120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9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07104A6-C7AA-4AF7-81CE-D17D4310FE63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9B28B91-5D0B-4CBE-973F-8372B74BD95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0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DF0C194-F748-42A0-AE77-D60983B8102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0CB1D06-1D81-4536-A809-2E4B452CF04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2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826C586-3C70-4345-84AC-966930CA1D7D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9F4E8F2-012B-4C9C-8240-2E9EC050C66C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97489E5-6C04-4265-986C-B2CBE496C2BE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592FD85-C6DA-4814-9D65-FCD3E4E81A62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0471B58-1EF7-460C-8299-2FA3B8196E7B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0D663A1-AFAE-4C8A-978D-91967A66B73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E67ED86-63DF-40C1-9527-97714A1AEBDB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2B66931-6785-4E1B-B03B-2054545E5624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113D8FD-4FAF-4132-B8B2-E8DB5582F5A5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0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69722B6-FAE4-432B-B0CD-1E034A24BAFD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7B32C69-6E80-47AD-B0B1-7B4AFD769EE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9C11B6A-2CB6-4719-AD7D-E347087B62F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309CD89-BD09-45E7-87B7-7041F43C89E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4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1B388E7-1446-4477-BAE3-36C6671BBBDE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1CDA270-70B9-48B8-8D92-89FE6C75CC9C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5ADF952-590A-49B4-B127-A7DFE45FC73B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6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5982642-7260-4D64-9167-9803C1CA0511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7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D3AE191-787A-4875-A877-33EB09375CCB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8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13FCA7C-0E4A-421C-BB56-F8021B087E12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9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96153ED-8279-4BE3-BD42-D83465F3F54C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D72D364-C7DE-4383-A127-62BAF0988126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1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06C960A-52B4-4F75-A110-D8BF30855D5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9F6167B-66ED-4070-9B32-9F11D6524927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6E5E3A3-3DCD-4FBE-A64B-2347BB7D532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21860E3-BD03-456E-91D6-70889BD43851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39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0BFFD4B-378B-4750-822F-E041303CE79B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E44430E-FA91-4ADF-BD0F-A9D09AF6355E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CBE89CD-061A-446E-99F1-D75CFFD28C49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66096F5-AF9B-41F6-A11A-BA3D285A4ED7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5BB3EB8-CCD1-4448-9C6F-9A14020E1042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9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76EDBC8-CE5C-404C-A29A-5EB0DD5EA21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1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7FF0E55-FB09-457F-9821-E115B9A91D3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F69C930-B808-4911-94B1-7E86F2C7D673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8257A77-6407-4B58-AF28-8D88DE482F76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23365DD-238A-4B1C-A4CD-32811CC338E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A00C787-9574-4A36-B4BA-49C224D0B32C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3A898B5-D453-496B-B5B2-79D5A21A5ACD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41D0E92-AD91-420B-A1BF-05C770D8CA3D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FA8B3F7-2B5A-48F7-9A76-84536FF031D2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FA32334-BC50-4B57-9B75-264F037FE16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A690929-BB2C-42D6-B177-30FDA95DD25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4484933-7D96-4631-B45F-59396D695A67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2BD6C35-5FFF-47A4-9FB6-42424CADF4A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ABB6C87-6796-4BCA-9BEC-5CFDFDD073B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A327246-D60E-45E7-AE86-D06D4300F6AD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47B802D-A516-4F12-A184-61B0D7DA0BB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5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8B38CB9-5EBA-462C-81DA-9CEE497DFFDD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59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6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01C25D5-548B-4EBC-B3D8-3939577C2FD3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E713AB-12F1-407D-A64E-33B8B35F912C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7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D1AF851-4C54-4086-9F7C-EB70F113E30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8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1EDEE97-2F89-4CA8-8E12-0100BC431A2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9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4508734-22C8-4552-B943-8ADA64EB4702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6E381C4-DA5A-4EF5-8CE6-1B0349D4AE6C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CEDF944-73B0-45E5-AA79-8663E9C9BE2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2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CD9750D-AA3F-4DB6-8AF8-81B39EE1C453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3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26ABAF-3BE4-4AB2-92C2-7544B3E74FA9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B8BBDC1-BD09-4464-A6F0-16A09B491FE4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5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54F6B37-7734-4BC4-A12F-9AF42BD2D5A4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6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7C0EE21-9477-4B55-85DA-1214793E10C5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4AB22DB-0003-4C59-947F-0C34384A161B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7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C0348A3-1DBE-4271-9672-F01E031A323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8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823DAB7-B589-4B38-87C4-253F6A01D033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0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5ECE46F-7EFB-4823-B36E-8359126E1FD6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1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4DE6955-316A-461D-970A-C58291D4849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2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10A3EF6-05F1-4103-B8E7-0014B801787E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3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1A54579-D3F2-4DA7-8424-2D6C2947D3B6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9D32A47-9D11-45C8-9FA1-BC5B913797EB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EF4B33D-3E81-4D32-B459-B64291401519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6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0EF8981-F8D3-4BC0-8C43-28A5245E3267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79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C26DD21-DA00-4495-8F78-6AA7CD6F3024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26D3CC7-658B-4D6C-BAAF-F464D4E2192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8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9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9879CDD-8F33-40F8-8B32-1B5B6610B801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9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2978292-2BFB-4FD0-9001-71B94522A581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0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C6C37E9-C043-401A-983C-9F493E1A42C9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1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B888A31-4CA3-4A5A-B2D2-245AE3560BE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2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AD542D1-AD34-4722-B003-4B89AD8AD8EE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7C612C4-CB86-40A6-A972-85286320DB52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D80521-266B-4583-9815-E758275DC2C7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6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66C6EC6-B33B-400B-A45D-D976C5F7F99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7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7CC866-3C6C-489C-AB04-72B598317EBF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89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8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FB003F2-FDC8-4599-BD6A-AB8BCB0008EA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1579275-C3AB-4B60-AAFB-E45EE8CAFE78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90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9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B3E514B-F653-4038-8A65-A13282170F76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91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0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EC7464-3937-4D38-A349-F41FEE593B56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92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1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E83E493-1DFB-414A-8DBD-1EED69AF0FDD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93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2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97DDCA1-3127-4947-A34F-5789F6B5EF61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94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3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EECAD72-1CBF-4C6A-A974-69F6AC125A6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95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C5F5601-0187-433C-9DAF-BF7BD5F9BA0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96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980C92A-7773-43EF-9E72-1695C1CE2190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97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6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F334E69-AE8D-409C-BD34-8BA90A6D7961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98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7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美洲華語第一冊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zh-TW" altLang="en-US" smtClean="0">
                <a:solidFill>
                  <a:prstClr val="black"/>
                </a:solidFill>
                <a:latin typeface="Arial" charset="0"/>
              </a:rPr>
              <a:t>2/23/2003</a:t>
            </a:r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1" lang="en-US" altLang="zh-TW" smtClean="0">
                <a:solidFill>
                  <a:prstClr val="black"/>
                </a:solidFill>
                <a:latin typeface="Arial" charset="0"/>
              </a:rPr>
              <a:t>www.ncacls.org 朱凱琳編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05BE086-0639-43B7-B689-AED942E5A062}" type="slidenum">
              <a:rPr kumimoji="1" lang="en-US" altLang="zh-TW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99</a:t>
            </a:fld>
            <a:endParaRPr kumimoji="1" lang="en-US" altLang="zh-TW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83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7306-0409-466E-8355-2D802C1541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C395-17C6-40FE-977A-25097DA26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2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E7D4-8E66-45A3-90D8-A65366C1BF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DB41-4BDD-4DC0-AD67-B4FDCBE5A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1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9B3C-2E21-46FD-A35D-A1DD181B4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373B-8DC4-458D-BD1C-1648A4648F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FAEC-669B-4E24-B516-8DF5CAEC38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BC6F-07CB-4335-BB57-521387D21E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7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EDBB-AC10-4DFA-9C48-A0597B7A3D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F154-5C91-413D-AABA-0071AB23C2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9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BE1D-7B34-438C-A529-800610E25A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0710-F2B8-4532-B611-18AC2A4C3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5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F774-DF0D-4B42-96BF-4F25D9809A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2F52-42F3-4D75-8522-6B1E79446D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85E-5454-4018-ACC7-A69B503AC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D895-BA0B-4F1A-A91C-CAC4D10A23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0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30CA-12B7-4D13-A259-40D02AFB19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A0AC-C4D4-48C6-AD94-760A0C0DE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7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12F9-63AE-4879-888D-47E9E20786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5540-7A90-4834-A339-39483B0BB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6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ABE6-FE54-4E05-9FF8-21ABF44555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41878-AF6C-4165-8E35-21F75DFAFA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F09D3-834C-4FAD-8970-AB7429307C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189580-97F5-47C7-9EF5-A0B88310FE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7098813-5665-405E-8932-82C53EB35B6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</a:t>
            </a:fld>
            <a:endParaRPr kumimoji="1" lang="en-US" altLang="zh-TW" sz="14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1BD95281-C1DC-4B7C-B7E9-C4CD9706BD44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分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5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8E0663A-03D3-4262-BC9C-891E7BB8D26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762000" y="-33338"/>
            <a:ext cx="7848600" cy="64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先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1963"/>
            <a:ext cx="8295846" cy="616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C2F0F9A-C49F-4153-8622-DA811A54763D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101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拿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86089" cy="640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28AA41D-7FBC-49CC-B9AF-A449CA8A0640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共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" y="533400"/>
            <a:ext cx="8235717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7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19120F0-166F-41E8-9D71-A623282B198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畫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71488"/>
            <a:ext cx="8141136" cy="61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FEE4F629-DA9E-42BC-8565-6ED512ED1B63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筆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6" y="519279"/>
            <a:ext cx="8256248" cy="616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2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A883059-4367-4E33-8EF0-F8133E8F8FA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為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52438"/>
            <a:ext cx="8296275" cy="624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8471F01-417B-4478-AB1C-5F32B6A4C832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才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466725"/>
            <a:ext cx="8205787" cy="61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5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7AB424B-4EC8-478D-AF53-215440EF7E3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毛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3" y="500062"/>
            <a:ext cx="8395133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6DC0BFE-4D5F-4847-B24C-6F29298B4066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後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38149"/>
            <a:ext cx="8220075" cy="621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9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67B0857-C683-40BE-85B6-BBFAF191F566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話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6" y="481012"/>
            <a:ext cx="8489267" cy="630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0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D147805-A862-41FF-9DD9-21A105034ED4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把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45168"/>
            <a:ext cx="8320087" cy="62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0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EA6EFCA-FA99-4DE3-95EF-0CBBFF139D3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出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1488"/>
            <a:ext cx="8402499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B8D799C-4C78-455B-B18F-649B7F7904C1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111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學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421356"/>
            <a:ext cx="8253412" cy="620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5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0B1E913-5B70-4F35-9DCF-B762486251E1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貝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2" y="466723"/>
            <a:ext cx="8253229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4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094117A-D106-427E-9C9B-2510F3F5581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同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6724"/>
            <a:ext cx="8233413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EF253C6-BC75-4B2B-9AC8-98C398053776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782053" y="19886"/>
            <a:ext cx="7785686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進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52438"/>
            <a:ext cx="8394245" cy="62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097C806-7EF7-49ED-A1F8-7ABF9AB72B1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洞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66724"/>
            <a:ext cx="8295096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9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79250E2-E449-4BFB-B6B7-5F793C002AF0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力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38150"/>
            <a:ext cx="8182703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4BAF1A2-E60A-4B33-831A-45A64854B770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愛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61963"/>
            <a:ext cx="8215312" cy="617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FF4B548F-FEF4-437B-9933-C01FD397546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久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61962"/>
            <a:ext cx="8286750" cy="623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6AEB01F-CE32-4256-9904-E1813703C36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119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用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4" y="471488"/>
            <a:ext cx="8434072" cy="63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8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CC9AE75-EA89-4210-AAA4-D51FDDC7E43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又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4938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F5DE8192-DEDF-4975-9C23-B5C073844C4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120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住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87786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A084B2A-DD48-4D7D-BE38-E22E75C627A8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合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3"/>
            <a:ext cx="8245592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3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5A33FE9-94D0-4BB6-B47A-B6A8D2DBC8C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朵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725"/>
            <a:ext cx="8382000" cy="627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B5C15AA-AD55-4F80-B74A-70B83DA2408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想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2" y="457200"/>
            <a:ext cx="8398748" cy="628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6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8C743C2C-266C-4997-A238-E9DEFE7790C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要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2438"/>
            <a:ext cx="8310562" cy="623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861D010-084F-4DF0-B08C-5C65FBB8119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17</a:t>
            </a:fld>
            <a:endParaRPr kumimoji="1" lang="en-US" altLang="zh-TW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青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2" y="447675"/>
            <a:ext cx="8234362" cy="618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A547DD6-9FC4-43A0-A772-4D30F4AC135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吃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674"/>
            <a:ext cx="8317242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1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AE840FC-B362-4027-8141-D04D96B4F81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19</a:t>
            </a:fld>
            <a:endParaRPr kumimoji="1" lang="en-US" altLang="zh-TW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羊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0" y="457200"/>
            <a:ext cx="825927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6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FF68CA2F-45E7-4B63-8080-FD54D59D61E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牛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3212"/>
            <a:ext cx="8619396" cy="6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0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2E81C9B-026C-4093-B4E3-72D57273885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言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7147"/>
            <a:ext cx="8331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2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14655C9E-9F0C-408B-9788-16D616CEA930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21</a:t>
            </a:fld>
            <a:endParaRPr kumimoji="1" lang="en-US" altLang="zh-TW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請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587"/>
            <a:ext cx="8458200" cy="636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5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28D9743-8C88-4A9E-B887-03C34F28F93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22</a:t>
            </a:fld>
            <a:endParaRPr kumimoji="1" lang="en-US" altLang="zh-TW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找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499"/>
            <a:ext cx="8352305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AB50921-1821-4FE8-B319-7C276659506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黃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630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7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22344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65F2EED-A37D-43B0-B88A-F1A4CF2674E1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就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1" y="380332"/>
            <a:ext cx="8406727" cy="624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A914C66-60BF-408D-A29E-C1C516BF4F51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說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57232" cy="61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66C3DC1-6900-401F-8CCC-E26D0644C9D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爸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1" y="476250"/>
            <a:ext cx="8227357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43CFB67-B381-405C-8D42-21D193C51032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可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" y="447675"/>
            <a:ext cx="8224837" cy="619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644CB4A-40D1-413B-B94D-BEA0F68F4CE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以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136"/>
            <a:ext cx="832118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7586275-051A-4DE9-B692-84C5D3D5E50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29</a:t>
            </a:fld>
            <a:endParaRPr kumimoji="1" lang="en-US" altLang="zh-TW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怕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9" y="466725"/>
            <a:ext cx="8296275" cy="621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3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3B052D7-2082-4115-9D30-240E668F869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</a:t>
            </a:fld>
            <a:endParaRPr kumimoji="1" lang="en-US" altLang="zh-TW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馬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2834"/>
            <a:ext cx="8373233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6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A1E4653-0CB3-4E8E-9CD4-9B5E994C1613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午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2291"/>
            <a:ext cx="8296275" cy="619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D242CCF-B1D9-43F7-BEF3-C3947B46803F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31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很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38148"/>
            <a:ext cx="8324850" cy="625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7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AC9FBB9-8DC9-4A3E-9BCC-A644CFAEA505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太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6" y="340895"/>
            <a:ext cx="8328161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7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A8CF114-3700-448A-9E2F-047FF32D03F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奶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438"/>
            <a:ext cx="8282071" cy="617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1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45308FB-37AF-4595-BB94-A60ED628326F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還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3" y="475247"/>
            <a:ext cx="8271597" cy="619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D0F5645-7C0F-4043-A4FC-6279F6C9CAD4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包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8339137" cy="627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DC27F6A-0980-4B2C-ADC2-947D960CB4E4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真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1" y="452187"/>
            <a:ext cx="8369433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7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52C81A6-4BDB-43E7-AC6B-110479A91E00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個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1" y="452438"/>
            <a:ext cx="8324209" cy="62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7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D029B16-E1B5-45BF-8334-6DA95F71A6C1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前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2" y="332874"/>
            <a:ext cx="8590202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FBD4A340-75E7-4052-BBDF-026B2AF7A63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門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2"/>
            <a:ext cx="8315325" cy="625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6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1B42BA08-EEBD-4364-89B9-6349387E588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鳥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2912"/>
            <a:ext cx="8305800" cy="62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D7FA4CC-BC55-4B87-A0CA-9FE85D89056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猜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8" y="454189"/>
            <a:ext cx="8243887" cy="620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9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7C9EE1F-AB0F-4A57-BA15-F010208E6F4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41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兩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9" y="442912"/>
            <a:ext cx="8310562" cy="625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7169FCD-BDDF-4787-B39E-EC123CA113E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們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8" y="452438"/>
            <a:ext cx="8354224" cy="62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0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0794ED66-351C-4F19-B0F4-842161F41F16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都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0" y="447673"/>
            <a:ext cx="8327239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A9B58CF-270B-4226-A681-67781D3D5CD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誰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2" y="447673"/>
            <a:ext cx="8337236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8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92B9267-FF5F-426B-A406-7D31F3982EA6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老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0" y="452438"/>
            <a:ext cx="8344219" cy="62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32622BF-67BF-48DD-9D1D-C70B95627E5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46</a:t>
            </a:fld>
            <a:endParaRPr kumimoji="1" lang="en-US" altLang="zh-TW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哥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461963"/>
            <a:ext cx="8367712" cy="628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265D543-BE38-4CCB-B4AC-E44AB5E55612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弟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1" y="461963"/>
            <a:ext cx="8368278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3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4797655-71B4-48CC-B8FD-051682985D38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問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3"/>
            <a:ext cx="8334375" cy="622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82C2DF5-4E15-4E01-B81A-3B861C0C6CD5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49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每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0" y="228600"/>
            <a:ext cx="8568080" cy="640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9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5DA4311-376E-43BD-AA0C-3D7842B5568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魚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2913"/>
            <a:ext cx="8320284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954EF53-9D3A-4D1D-B3A7-F8A37DAB6B93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給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145"/>
            <a:ext cx="8339291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9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C7D0EFB-50F7-44F3-9EDD-A8F02AE5C781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51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來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"/>
            <a:ext cx="8324850" cy="623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7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0F4737F1-AF3E-4F64-9A35-25C9C7841EE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送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38212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3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0CCE41F-0335-487F-A8C0-05CFD44A5874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回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162"/>
            <a:ext cx="8477320" cy="634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1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856867A3-2034-4BB7-8A13-C5043F88766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家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0" y="568323"/>
            <a:ext cx="8229079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1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148CB87-9CF4-4E7A-8367-548DED9224B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高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0" y="452438"/>
            <a:ext cx="8304199" cy="62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7504C6E0-5A5A-4098-85DC-7F884B3F8B8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過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8" y="461963"/>
            <a:ext cx="8298124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0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03932F97-7DF3-40EC-A23E-642835AB4AAD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書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725"/>
            <a:ext cx="8320087" cy="619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0EC6781-898D-4A75-972C-B9DBE072B3E3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快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5" y="461963"/>
            <a:ext cx="8328190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079F68E-C768-47EF-8EB1-701C9C8D0638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果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01050" cy="62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8FF84CFC-4327-45C8-B5CE-4D6DD105C3E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0"/>
            <a:ext cx="8001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名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1488"/>
            <a:ext cx="8464557" cy="63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0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FF37E21-36B8-48F7-B2DB-8426F1AF08BF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開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6250"/>
            <a:ext cx="8386762" cy="624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7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791994AA-3EE8-4E80-B515-60AA5B2B4941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61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信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5" y="461963"/>
            <a:ext cx="8215312" cy="617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5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5A4C174-CC4C-4CE0-ADC4-96F5167D27C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河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" y="499561"/>
            <a:ext cx="8258175" cy="611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8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808E04D-282C-4E6C-999C-15E2F35F8E43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63</a:t>
            </a:fld>
            <a:endParaRPr kumimoji="1" lang="en-US" altLang="zh-TW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什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2" y="466723"/>
            <a:ext cx="8215312" cy="616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7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81456B25-8A46-4F7F-9780-E3077CEA19ED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麼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9" y="472992"/>
            <a:ext cx="8244202" cy="6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A4142DD-B741-427E-9644-5F785D0AE138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歌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" y="442913"/>
            <a:ext cx="8243887" cy="619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B20CA182-EC26-46E6-8E3F-79D6EF024B8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流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2" y="457200"/>
            <a:ext cx="8315325" cy="622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1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AE3C3AE-699D-4622-90FE-3500C4FEC90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海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7200"/>
            <a:ext cx="8315325" cy="622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5CC4AED-1148-4F27-8C49-584EF49C64A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從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3" y="452438"/>
            <a:ext cx="8294194" cy="62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9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013C06EE-9CD8-4530-A8AA-4BEC5E88F39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到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471487"/>
            <a:ext cx="8296275" cy="62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0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2793C0B-9E5F-4592-A9D9-7BBCD99A9256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674"/>
            <a:ext cx="8265342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C57C242-6B12-426D-B473-D1BED413DD93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得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9" y="452438"/>
            <a:ext cx="8234362" cy="617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81E9DF5-7D16-4082-9DE9-E7C615C114C6}" type="slidenum">
              <a:rPr kumimoji="1" lang="en-US" altLang="zh-TW" sz="12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71</a:t>
            </a:fld>
            <a:endParaRPr kumimoji="1" lang="en-US" altLang="zh-TW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里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7673"/>
            <a:ext cx="8229600" cy="619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8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10D45932-4263-48E3-8996-F918D28023D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入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52438"/>
            <a:ext cx="8324850" cy="622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AEB3D68-DACC-44C8-86EA-DEB25C65782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新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0" y="533400"/>
            <a:ext cx="8239125" cy="611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173A9F82-1AE6-4845-9ECB-BD4D2C5F3503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年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3" y="471488"/>
            <a:ext cx="8250214" cy="61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7F6859E2-8F6B-4751-AEA3-AED08671B2AF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春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" y="549275"/>
            <a:ext cx="8215313" cy="612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F536F28-2D68-41EB-ABC5-7104A75A50A8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幾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471488"/>
            <a:ext cx="8292072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2FE409C-FFB8-4343-AFDA-A4E540F2746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知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58175" cy="614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9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F4C42007-E0BB-493E-846E-71E1E50E6ED5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道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9" y="471488"/>
            <a:ext cx="8372382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5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5A558C8-DBBE-4CF5-9082-B5399280194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79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外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600"/>
            <a:ext cx="830724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97424F6-4F8C-4037-BB85-98C3AACA20AD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媽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37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E58189F-FA97-4A37-999A-393B12AB2DDB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再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7905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57CCEEA-0AAF-4476-A3B4-28763CBE788C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81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冬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20087" cy="62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9269705-405F-4103-96A1-DE29B9A87B5B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只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31980"/>
            <a:ext cx="8238953" cy="60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96223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03B9919-6FA7-4F2C-A120-E971C05B52D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告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3" y="465974"/>
            <a:ext cx="8312825" cy="62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45698B2D-38EB-47E2-981A-4DD49B5EE41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訴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42913"/>
            <a:ext cx="8219049" cy="61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76ACFF2-B12A-43A5-BC09-A9A00FE22177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爬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461963"/>
            <a:ext cx="8301037" cy="622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C896989-58E7-4A33-9A42-27D5E38266E5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跑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" y="490538"/>
            <a:ext cx="8238214" cy="613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9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0759724F-8807-44FC-8C7F-A3EEEA1004BD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跳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33388"/>
            <a:ext cx="8246613" cy="62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FA861455-FE94-4B3D-929F-9AD74A620376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跟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4" y="476250"/>
            <a:ext cx="8247206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B656F58-3B16-492C-B465-CEDC3B3EBBD8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起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3"/>
            <a:ext cx="8317242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0C90F4D-790E-4DD6-A915-1F685587943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兒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2912"/>
            <a:ext cx="8339137" cy="62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51A1987A-0B43-4C03-AD94-A952F2BBCFC8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90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妹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8" y="447674"/>
            <a:ext cx="8317243" cy="625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3D196C4A-20C9-4A30-A0AD-1C9E96C65E56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91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游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457199"/>
            <a:ext cx="8205787" cy="619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F26E581-1E06-40DA-89FF-D4688A292105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92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黑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7" y="466724"/>
            <a:ext cx="8305126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83871480-7CD3-4EC7-A320-9F296FA5E93B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93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飛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3" y="485774"/>
            <a:ext cx="8300853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F2F6CAE-3C22-4253-B755-0A7953DB0DC0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94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怎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1" y="426871"/>
            <a:ext cx="8288117" cy="61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5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4133DE5-01CF-4844-84E2-2CC8EA55B978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95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會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3" y="457200"/>
            <a:ext cx="825927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8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A6A0B2EA-9F53-4E0F-AF62-88CE03AEDC7A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96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蛙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1" y="442912"/>
            <a:ext cx="836023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D7D05A4-1666-452D-BD8D-ECFB9AE4DB59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97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長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6" y="485774"/>
            <a:ext cx="8353487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2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3BBD098-F066-4194-84F9-B7380BD9FF94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98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本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4" y="490537"/>
            <a:ext cx="8291512" cy="617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zh-TW" sz="1400" dirty="0" err="1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kumimoji="1" lang="zh-TW" altLang="en-US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二</a:t>
            </a:r>
            <a:r>
              <a:rPr kumimoji="1" lang="en-US" altLang="zh-TW" sz="1400" dirty="0" smtClean="0">
                <a:solidFill>
                  <a:prstClr val="black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CE94EE00-DEAA-4950-92E9-C5802EB95BFE}" type="slidenum">
              <a:rPr kumimoji="1" lang="en-US" altLang="zh-TW" sz="1400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99</a:t>
            </a:fld>
            <a:endParaRPr kumimoji="1" lang="en-US" altLang="zh-TW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prstClr val="black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如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47674"/>
            <a:ext cx="8347232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4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1199</Words>
  <Application>Microsoft Office PowerPoint</Application>
  <PresentationFormat>On-screen Show (4:3)</PresentationFormat>
  <Paragraphs>839</Paragraphs>
  <Slides>120</Slides>
  <Notes>120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 Li</cp:lastModifiedBy>
  <cp:revision>29</cp:revision>
  <dcterms:created xsi:type="dcterms:W3CDTF">2014-01-15T08:22:46Z</dcterms:created>
  <dcterms:modified xsi:type="dcterms:W3CDTF">2018-05-01T06:27:09Z</dcterms:modified>
</cp:coreProperties>
</file>