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  <p:sldId id="352" r:id="rId97"/>
    <p:sldId id="353" r:id="rId98"/>
    <p:sldId id="354" r:id="rId99"/>
    <p:sldId id="355" r:id="rId100"/>
    <p:sldId id="356" r:id="rId101"/>
    <p:sldId id="357" r:id="rId102"/>
    <p:sldId id="358" r:id="rId103"/>
    <p:sldId id="359" r:id="rId104"/>
    <p:sldId id="360" r:id="rId105"/>
    <p:sldId id="361" r:id="rId106"/>
    <p:sldId id="362" r:id="rId107"/>
    <p:sldId id="363" r:id="rId108"/>
    <p:sldId id="364" r:id="rId109"/>
    <p:sldId id="365" r:id="rId110"/>
    <p:sldId id="366" r:id="rId111"/>
    <p:sldId id="367" r:id="rId112"/>
    <p:sldId id="368" r:id="rId113"/>
    <p:sldId id="369" r:id="rId114"/>
    <p:sldId id="370" r:id="rId115"/>
    <p:sldId id="371" r:id="rId116"/>
    <p:sldId id="372" r:id="rId117"/>
    <p:sldId id="373" r:id="rId118"/>
    <p:sldId id="374" r:id="rId119"/>
    <p:sldId id="375" r:id="rId120"/>
    <p:sldId id="376" r:id="rId121"/>
    <p:sldId id="377" r:id="rId122"/>
    <p:sldId id="378" r:id="rId123"/>
    <p:sldId id="379" r:id="rId124"/>
    <p:sldId id="380" r:id="rId125"/>
    <p:sldId id="381" r:id="rId126"/>
    <p:sldId id="382" r:id="rId127"/>
    <p:sldId id="383" r:id="rId128"/>
    <p:sldId id="384" r:id="rId129"/>
    <p:sldId id="385" r:id="rId130"/>
    <p:sldId id="386" r:id="rId131"/>
    <p:sldId id="387" r:id="rId132"/>
    <p:sldId id="388" r:id="rId133"/>
    <p:sldId id="389" r:id="rId134"/>
    <p:sldId id="390" r:id="rId135"/>
    <p:sldId id="391" r:id="rId136"/>
    <p:sldId id="392" r:id="rId137"/>
    <p:sldId id="393" r:id="rId138"/>
    <p:sldId id="394" r:id="rId139"/>
    <p:sldId id="395" r:id="rId140"/>
    <p:sldId id="396" r:id="rId141"/>
    <p:sldId id="397" r:id="rId142"/>
    <p:sldId id="398" r:id="rId143"/>
    <p:sldId id="399" r:id="rId144"/>
    <p:sldId id="400" r:id="rId145"/>
    <p:sldId id="401" r:id="rId146"/>
    <p:sldId id="402" r:id="rId147"/>
    <p:sldId id="403" r:id="rId148"/>
    <p:sldId id="404" r:id="rId149"/>
    <p:sldId id="405" r:id="rId150"/>
    <p:sldId id="406" r:id="rId151"/>
    <p:sldId id="407" r:id="rId152"/>
    <p:sldId id="408" r:id="rId153"/>
    <p:sldId id="409" r:id="rId154"/>
    <p:sldId id="410" r:id="rId155"/>
    <p:sldId id="411" r:id="rId156"/>
    <p:sldId id="412" r:id="rId157"/>
    <p:sldId id="413" r:id="rId158"/>
    <p:sldId id="414" r:id="rId159"/>
    <p:sldId id="415" r:id="rId160"/>
    <p:sldId id="416" r:id="rId161"/>
    <p:sldId id="417" r:id="rId162"/>
    <p:sldId id="418" r:id="rId163"/>
    <p:sldId id="419" r:id="rId164"/>
    <p:sldId id="420" r:id="rId165"/>
    <p:sldId id="421" r:id="rId166"/>
    <p:sldId id="422" r:id="rId167"/>
    <p:sldId id="423" r:id="rId168"/>
    <p:sldId id="424" r:id="rId169"/>
    <p:sldId id="425" r:id="rId1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016" y="-61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33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tableStyles" Target="tableStyles.xml"/><Relationship Id="rId170" Type="http://schemas.openxmlformats.org/officeDocument/2006/relationships/slide" Target="slides/slide169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72" Type="http://schemas.openxmlformats.org/officeDocument/2006/relationships/presProps" Target="pres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theme" Target="theme/theme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C23B03-10B8-436D-AA7D-141599FCF14A}" type="datetimeFigureOut">
              <a:rPr lang="en-US" smtClean="0"/>
              <a:t>5/5/2019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42D02-5C4F-42D6-8581-74A2926F8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230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7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0ED51D-FF49-4C73-BD29-A3842704969F}" type="slidenum">
              <a:rPr lang="en-US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9EADF8-D3BC-4F33-8CC9-4C891BC12E5C}" type="slidenum">
              <a:rPr lang="en-US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1E37FD-BD6E-464A-ADAE-66959E3AF006}" type="slidenum">
              <a:rPr lang="en-US">
                <a:solidFill>
                  <a:prstClr val="black"/>
                </a:solidFill>
              </a:rPr>
              <a:pPr>
                <a:defRPr/>
              </a:pPr>
              <a:t>100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88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7B2C0C-DAD3-4EFC-BEE8-D1A22E6CCF18}" type="slidenum">
              <a:rPr lang="en-US">
                <a:solidFill>
                  <a:prstClr val="black"/>
                </a:solidFill>
              </a:rPr>
              <a:pPr>
                <a:defRPr/>
              </a:pPr>
              <a:t>101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89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EC6479-43BD-4013-AC5F-9F2AAA5176C4}" type="slidenum">
              <a:rPr lang="en-US">
                <a:solidFill>
                  <a:prstClr val="black"/>
                </a:solidFill>
              </a:rPr>
              <a:pPr>
                <a:defRPr/>
              </a:pPr>
              <a:t>102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0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A1D606-55F7-4125-B9AE-3227D50FC17A}" type="slidenum">
              <a:rPr lang="en-US">
                <a:solidFill>
                  <a:prstClr val="black"/>
                </a:solidFill>
              </a:rPr>
              <a:pPr>
                <a:defRPr/>
              </a:pPr>
              <a:t>103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1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AA4167-5AFE-485E-A9BF-D293A67125D7}" type="slidenum">
              <a:rPr lang="en-US">
                <a:solidFill>
                  <a:prstClr val="black"/>
                </a:solidFill>
              </a:rPr>
              <a:pPr>
                <a:defRPr/>
              </a:pPr>
              <a:t>104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99D4A8-2D5B-4E6E-B339-0B2666C55901}" type="slidenum">
              <a:rPr lang="en-US">
                <a:solidFill>
                  <a:prstClr val="black"/>
                </a:solidFill>
              </a:rPr>
              <a:pPr>
                <a:defRPr/>
              </a:pPr>
              <a:t>105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D9E231-EF37-49FE-BDBC-A1262B56BC0A}" type="slidenum">
              <a:rPr lang="en-US">
                <a:solidFill>
                  <a:prstClr val="black"/>
                </a:solidFill>
              </a:rPr>
              <a:pPr>
                <a:defRPr/>
              </a:pPr>
              <a:t>106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4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E87925-1050-4404-9750-3361F7ADACEC}" type="slidenum">
              <a:rPr lang="en-US">
                <a:solidFill>
                  <a:prstClr val="black"/>
                </a:solidFill>
              </a:rPr>
              <a:pPr>
                <a:defRPr/>
              </a:pPr>
              <a:t>107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5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A31F46-183F-41C8-ACB4-8A7B17295154}" type="slidenum">
              <a:rPr lang="en-US">
                <a:solidFill>
                  <a:prstClr val="black"/>
                </a:solidFill>
              </a:rPr>
              <a:pPr>
                <a:defRPr/>
              </a:pPr>
              <a:t>108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014074-2082-45E2-8A57-115ED689E4CB}" type="slidenum">
              <a:rPr lang="en-US">
                <a:solidFill>
                  <a:prstClr val="black"/>
                </a:solidFill>
              </a:rPr>
              <a:pPr>
                <a:defRPr/>
              </a:pPr>
              <a:t>109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7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909952-DFAA-4192-B969-1F6D6FE26DEB}" type="slidenum">
              <a:rPr lang="en-US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A121D1-87D6-4F96-B6E1-5645E27DA5CF}" type="slidenum">
              <a:rPr lang="en-US">
                <a:solidFill>
                  <a:prstClr val="black"/>
                </a:solidFill>
              </a:rPr>
              <a:pPr>
                <a:defRPr/>
              </a:pPr>
              <a:t>110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9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091711-402E-41A6-838C-44FBF28E1EAE}" type="slidenum">
              <a:rPr lang="en-US">
                <a:solidFill>
                  <a:prstClr val="black"/>
                </a:solidFill>
              </a:rPr>
              <a:pPr>
                <a:defRPr/>
              </a:pPr>
              <a:t>111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00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CFE58A-7897-4EE1-9AB0-F3B00B0C01A8}" type="slidenum">
              <a:rPr lang="en-US">
                <a:solidFill>
                  <a:prstClr val="black"/>
                </a:solidFill>
              </a:rPr>
              <a:pPr>
                <a:defRPr/>
              </a:pPr>
              <a:t>112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01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9FB707-02BF-440A-8D67-B2B335BD3301}" type="slidenum">
              <a:rPr lang="en-US">
                <a:solidFill>
                  <a:prstClr val="black"/>
                </a:solidFill>
              </a:rPr>
              <a:pPr>
                <a:defRPr/>
              </a:pPr>
              <a:t>113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02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DC73AA-0F78-4E39-9EEC-7A637227C351}" type="slidenum">
              <a:rPr lang="en-US">
                <a:solidFill>
                  <a:prstClr val="black"/>
                </a:solidFill>
              </a:rPr>
              <a:pPr>
                <a:defRPr/>
              </a:pPr>
              <a:t>114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03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605D47-924C-44CD-A514-893273ED519E}" type="slidenum">
              <a:rPr lang="en-US">
                <a:solidFill>
                  <a:prstClr val="black"/>
                </a:solidFill>
              </a:rPr>
              <a:pPr>
                <a:defRPr/>
              </a:pPr>
              <a:t>115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04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CB2386-4C1C-4080-A85D-0B4BBDB915E1}" type="slidenum">
              <a:rPr lang="en-US">
                <a:solidFill>
                  <a:prstClr val="black"/>
                </a:solidFill>
              </a:rPr>
              <a:pPr>
                <a:defRPr/>
              </a:pPr>
              <a:t>116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05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CA61CB-7572-49A8-B918-2874A1B67EC5}" type="slidenum">
              <a:rPr lang="en-US">
                <a:solidFill>
                  <a:prstClr val="black"/>
                </a:solidFill>
              </a:rPr>
              <a:pPr>
                <a:defRPr/>
              </a:pPr>
              <a:t>117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06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94DD76-879B-4347-A44C-067B9541D094}" type="slidenum">
              <a:rPr lang="en-US">
                <a:solidFill>
                  <a:prstClr val="black"/>
                </a:solidFill>
              </a:rPr>
              <a:pPr>
                <a:defRPr/>
              </a:pPr>
              <a:t>118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07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33C677-2656-417B-81CD-58C0C80C6305}" type="slidenum">
              <a:rPr lang="en-US">
                <a:solidFill>
                  <a:prstClr val="black"/>
                </a:solidFill>
              </a:rPr>
              <a:pPr>
                <a:defRPr/>
              </a:pPr>
              <a:t>119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08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8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3940BF-9FEC-428C-8E20-B2BFC8EC9A9D}" type="slidenum">
              <a:rPr lang="en-US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8D7927-78E4-43CE-A171-BE01C28AE747}" type="slidenum">
              <a:rPr lang="en-US">
                <a:solidFill>
                  <a:prstClr val="black"/>
                </a:solidFill>
              </a:rPr>
              <a:pPr>
                <a:defRPr/>
              </a:pPr>
              <a:t>120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09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F2728F-98A2-4D9C-ADB2-2D40C629BB36}" type="slidenum">
              <a:rPr lang="en-US">
                <a:solidFill>
                  <a:prstClr val="black"/>
                </a:solidFill>
              </a:rPr>
              <a:pPr>
                <a:defRPr/>
              </a:pPr>
              <a:t>121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10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0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283F08-9B80-40A3-992B-0FE13DB4D325}" type="slidenum">
              <a:rPr lang="en-US">
                <a:solidFill>
                  <a:prstClr val="black"/>
                </a:solidFill>
              </a:rPr>
              <a:pPr>
                <a:defRPr/>
              </a:pPr>
              <a:t>122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11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1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B397C9-CA0A-4640-BE65-28D7234D1FB4}" type="slidenum">
              <a:rPr lang="en-US">
                <a:solidFill>
                  <a:prstClr val="black"/>
                </a:solidFill>
              </a:rPr>
              <a:pPr>
                <a:defRPr/>
              </a:pPr>
              <a:t>123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12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2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EB2D0F-1A7D-4EBF-B0F5-B5DD643FABAB}" type="slidenum">
              <a:rPr lang="en-US">
                <a:solidFill>
                  <a:prstClr val="black"/>
                </a:solidFill>
              </a:rPr>
              <a:pPr>
                <a:defRPr/>
              </a:pPr>
              <a:t>124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13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D04F27-5354-42A6-B4C9-3A1364306CCC}" type="slidenum">
              <a:rPr lang="en-US">
                <a:solidFill>
                  <a:prstClr val="black"/>
                </a:solidFill>
              </a:rPr>
              <a:pPr>
                <a:defRPr/>
              </a:pPr>
              <a:t>125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14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ABA1F1-18AF-4020-AD26-2F15E3F9396E}" type="slidenum">
              <a:rPr lang="en-US">
                <a:solidFill>
                  <a:prstClr val="black"/>
                </a:solidFill>
              </a:rPr>
              <a:pPr>
                <a:defRPr/>
              </a:pPr>
              <a:t>126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15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B7701C-0251-42F7-B1C7-6331919E872E}" type="slidenum">
              <a:rPr lang="en-US">
                <a:solidFill>
                  <a:prstClr val="black"/>
                </a:solidFill>
              </a:rPr>
              <a:pPr>
                <a:defRPr/>
              </a:pPr>
              <a:t>127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16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6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9DB2E9-F590-46ED-A2EB-E1ADF538DE4E}" type="slidenum">
              <a:rPr lang="en-US">
                <a:solidFill>
                  <a:prstClr val="black"/>
                </a:solidFill>
              </a:rPr>
              <a:pPr>
                <a:defRPr/>
              </a:pPr>
              <a:t>128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17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DFFD49-D448-40A2-AD09-71A7CBACB139}" type="slidenum">
              <a:rPr lang="en-US">
                <a:solidFill>
                  <a:prstClr val="black"/>
                </a:solidFill>
              </a:rPr>
              <a:pPr>
                <a:defRPr/>
              </a:pPr>
              <a:t>129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18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8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B2ED3B-B8F1-42EA-BF22-A6956DA8EDDB}" type="slidenum">
              <a:rPr lang="en-US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B8B4EA-1C05-4904-9F1D-A296955B844A}" type="slidenum">
              <a:rPr lang="en-US">
                <a:solidFill>
                  <a:prstClr val="black"/>
                </a:solidFill>
              </a:rPr>
              <a:pPr>
                <a:defRPr/>
              </a:pPr>
              <a:t>130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19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3DAF61-7C2D-441D-8221-4A61BBE40B9A}" type="slidenum">
              <a:rPr lang="en-US">
                <a:solidFill>
                  <a:prstClr val="black"/>
                </a:solidFill>
              </a:rPr>
              <a:pPr>
                <a:defRPr/>
              </a:pPr>
              <a:t>131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0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406289-A601-49CE-95E9-17E3D601370A}" type="slidenum">
              <a:rPr lang="en-US">
                <a:solidFill>
                  <a:prstClr val="black"/>
                </a:solidFill>
              </a:rPr>
              <a:pPr>
                <a:defRPr/>
              </a:pPr>
              <a:t>132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1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CD37D1-B797-452D-A18A-BD5CEB511832}" type="slidenum">
              <a:rPr lang="en-US">
                <a:solidFill>
                  <a:prstClr val="black"/>
                </a:solidFill>
              </a:rPr>
              <a:pPr>
                <a:defRPr/>
              </a:pPr>
              <a:t>133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2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2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A5D0B6-8068-4308-99FD-A4FF2810B823}" type="slidenum">
              <a:rPr lang="en-US">
                <a:solidFill>
                  <a:prstClr val="black"/>
                </a:solidFill>
              </a:rPr>
              <a:pPr>
                <a:defRPr/>
              </a:pPr>
              <a:t>134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3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AF7FF4-3018-4079-A4D1-FB020304B4F5}" type="slidenum">
              <a:rPr lang="en-US">
                <a:solidFill>
                  <a:prstClr val="black"/>
                </a:solidFill>
              </a:rPr>
              <a:pPr>
                <a:defRPr/>
              </a:pPr>
              <a:t>135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4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B26923-A8EA-49CE-96A7-4D0BCD803D95}" type="slidenum">
              <a:rPr lang="en-US">
                <a:solidFill>
                  <a:prstClr val="black"/>
                </a:solidFill>
              </a:rPr>
              <a:pPr>
                <a:defRPr/>
              </a:pPr>
              <a:t>136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5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5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E2CB10-86F2-4623-AB09-57EB9FEA23AC}" type="slidenum">
              <a:rPr lang="en-US">
                <a:solidFill>
                  <a:prstClr val="black"/>
                </a:solidFill>
              </a:rPr>
              <a:pPr>
                <a:defRPr/>
              </a:pPr>
              <a:t>137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6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1637A1-9A23-4F79-AC74-DB6250760158}" type="slidenum">
              <a:rPr lang="en-US">
                <a:solidFill>
                  <a:prstClr val="black"/>
                </a:solidFill>
              </a:rPr>
              <a:pPr>
                <a:defRPr/>
              </a:pPr>
              <a:t>138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7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66C3C2-793C-46EF-BD69-D750137B7311}" type="slidenum">
              <a:rPr lang="en-US">
                <a:solidFill>
                  <a:prstClr val="black"/>
                </a:solidFill>
              </a:rPr>
              <a:pPr>
                <a:defRPr/>
              </a:pPr>
              <a:t>139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8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8B6425-B223-461A-8C6E-26B27D7E77C2}" type="slidenum">
              <a:rPr lang="en-US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E401B0-D545-4B64-8BA7-43092103F63A}" type="slidenum">
              <a:rPr lang="en-US">
                <a:solidFill>
                  <a:prstClr val="black"/>
                </a:solidFill>
              </a:rPr>
              <a:pPr>
                <a:defRPr/>
              </a:pPr>
              <a:t>140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9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194809-F4A4-485C-AAC2-03355F9C9A54}" type="slidenum">
              <a:rPr lang="en-US">
                <a:solidFill>
                  <a:prstClr val="black"/>
                </a:solidFill>
              </a:rPr>
              <a:pPr>
                <a:defRPr/>
              </a:pPr>
              <a:t>141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30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0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1AC92B-AADE-40AD-B2DA-1D3B819C3C98}" type="slidenum">
              <a:rPr lang="en-US">
                <a:solidFill>
                  <a:prstClr val="black"/>
                </a:solidFill>
              </a:rPr>
              <a:pPr>
                <a:defRPr/>
              </a:pPr>
              <a:t>142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31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A45B4C-BEFA-46AE-BB73-C7FC974298F1}" type="slidenum">
              <a:rPr lang="en-US">
                <a:solidFill>
                  <a:prstClr val="black"/>
                </a:solidFill>
              </a:rPr>
              <a:pPr>
                <a:defRPr/>
              </a:pPr>
              <a:t>143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32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75D32E-12E9-45D5-B4BE-C26E1D16193A}" type="slidenum">
              <a:rPr lang="en-US">
                <a:solidFill>
                  <a:prstClr val="black"/>
                </a:solidFill>
              </a:rPr>
              <a:pPr>
                <a:defRPr/>
              </a:pPr>
              <a:t>144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33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3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F4DE29-C720-4537-B43E-3524742CD829}" type="slidenum">
              <a:rPr lang="en-US">
                <a:solidFill>
                  <a:prstClr val="black"/>
                </a:solidFill>
              </a:rPr>
              <a:pPr>
                <a:defRPr/>
              </a:pPr>
              <a:t>145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34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7269E7-7DF0-4BD7-8B85-AB8867CFB312}" type="slidenum">
              <a:rPr lang="en-US">
                <a:solidFill>
                  <a:prstClr val="black"/>
                </a:solidFill>
              </a:rPr>
              <a:pPr>
                <a:defRPr/>
              </a:pPr>
              <a:t>146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35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5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9A5519-74BC-47CB-9991-4DFD253B53DD}" type="slidenum">
              <a:rPr lang="en-US">
                <a:solidFill>
                  <a:prstClr val="black"/>
                </a:solidFill>
              </a:rPr>
              <a:pPr>
                <a:defRPr/>
              </a:pPr>
              <a:t>147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36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EDC138-05D5-443B-A118-9B605A91AFE9}" type="slidenum">
              <a:rPr lang="en-US">
                <a:solidFill>
                  <a:prstClr val="black"/>
                </a:solidFill>
              </a:rPr>
              <a:pPr>
                <a:defRPr/>
              </a:pPr>
              <a:t>148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37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32342C-30D2-4339-858D-D7DEA470C1B8}" type="slidenum">
              <a:rPr lang="en-US">
                <a:solidFill>
                  <a:prstClr val="black"/>
                </a:solidFill>
              </a:rPr>
              <a:pPr>
                <a:defRPr/>
              </a:pPr>
              <a:t>149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38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B2D634-2CD7-4E50-850A-9FD0C59594F8}" type="slidenum">
              <a:rPr lang="en-US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1C8EDB-CA7A-43E8-A7C8-BF6B889ED4D8}" type="slidenum">
              <a:rPr lang="en-US">
                <a:solidFill>
                  <a:prstClr val="black"/>
                </a:solidFill>
              </a:rPr>
              <a:pPr>
                <a:defRPr/>
              </a:pPr>
              <a:t>150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39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6DACBC-FEA4-4CFD-99EB-2BEE1B401E77}" type="slidenum">
              <a:rPr lang="en-US">
                <a:solidFill>
                  <a:prstClr val="black"/>
                </a:solidFill>
              </a:rPr>
              <a:pPr>
                <a:defRPr/>
              </a:pPr>
              <a:t>151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40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F41377-38B4-493A-B7BD-2BEB13F41B63}" type="slidenum">
              <a:rPr lang="en-US">
                <a:solidFill>
                  <a:prstClr val="black"/>
                </a:solidFill>
              </a:rPr>
              <a:pPr>
                <a:defRPr/>
              </a:pPr>
              <a:t>152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42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8B660F-E701-4917-9E6E-2E3BA23309FC}" type="slidenum">
              <a:rPr lang="en-US">
                <a:solidFill>
                  <a:prstClr val="black"/>
                </a:solidFill>
              </a:rPr>
              <a:pPr>
                <a:defRPr/>
              </a:pPr>
              <a:t>153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43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4EB3DE-7AD2-4A25-930C-0AFA8953BD0F}" type="slidenum">
              <a:rPr lang="en-US">
                <a:solidFill>
                  <a:prstClr val="black"/>
                </a:solidFill>
              </a:rPr>
              <a:pPr>
                <a:defRPr/>
              </a:pPr>
              <a:t>154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44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2C96BA-9BF6-450C-A8BC-721A94A541EF}" type="slidenum">
              <a:rPr lang="en-US">
                <a:solidFill>
                  <a:prstClr val="black"/>
                </a:solidFill>
              </a:rPr>
              <a:pPr>
                <a:defRPr/>
              </a:pPr>
              <a:t>155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45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5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A271F0-671C-44BD-8842-2355CE5FE6CE}" type="slidenum">
              <a:rPr lang="en-US">
                <a:solidFill>
                  <a:prstClr val="black"/>
                </a:solidFill>
              </a:rPr>
              <a:pPr>
                <a:defRPr/>
              </a:pPr>
              <a:t>156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46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772A84-401D-4DD9-A4C3-83DA2B7EAE90}" type="slidenum">
              <a:rPr lang="en-US">
                <a:solidFill>
                  <a:prstClr val="black"/>
                </a:solidFill>
              </a:rPr>
              <a:pPr>
                <a:defRPr/>
              </a:pPr>
              <a:t>157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47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7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2D5CDE-8D13-4851-8623-E220D9336C5C}" type="slidenum">
              <a:rPr lang="en-US">
                <a:solidFill>
                  <a:prstClr val="black"/>
                </a:solidFill>
              </a:rPr>
              <a:pPr>
                <a:defRPr/>
              </a:pPr>
              <a:t>158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70B632-F80D-41C4-B249-D154CB7FC17D}" type="slidenum">
              <a:rPr lang="en-US">
                <a:solidFill>
                  <a:prstClr val="black"/>
                </a:solidFill>
              </a:rPr>
              <a:pPr>
                <a:defRPr/>
              </a:pPr>
              <a:t>159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8700B3-B1EF-49B7-909B-3ED3F3E4D0E7}" type="slidenum">
              <a:rPr lang="en-US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1043AB-0DA4-4F04-B6C4-B9ED0E04A9D1}" type="slidenum">
              <a:rPr lang="en-US">
                <a:solidFill>
                  <a:prstClr val="black"/>
                </a:solidFill>
              </a:rPr>
              <a:pPr>
                <a:defRPr/>
              </a:pPr>
              <a:t>160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50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7250C0-E91B-4197-BA5B-088E2D0AC51A}" type="slidenum">
              <a:rPr lang="en-US">
                <a:solidFill>
                  <a:prstClr val="black"/>
                </a:solidFill>
              </a:rPr>
              <a:pPr>
                <a:defRPr/>
              </a:pPr>
              <a:t>161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51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1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50DB06-C8B8-44B3-BD63-6DBB17AC6CDE}" type="slidenum">
              <a:rPr lang="en-US">
                <a:solidFill>
                  <a:prstClr val="black"/>
                </a:solidFill>
              </a:rPr>
              <a:pPr>
                <a:defRPr/>
              </a:pPr>
              <a:t>162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52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038A66-00D4-49D1-87CB-6CEB60A11BEC}" type="slidenum">
              <a:rPr lang="en-US">
                <a:solidFill>
                  <a:prstClr val="black"/>
                </a:solidFill>
              </a:rPr>
              <a:pPr>
                <a:defRPr/>
              </a:pPr>
              <a:t>163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22F5B6-47FC-4A5B-8ED7-CC0562B4105C}" type="slidenum">
              <a:rPr lang="en-US">
                <a:solidFill>
                  <a:prstClr val="black"/>
                </a:solidFill>
              </a:rPr>
              <a:pPr>
                <a:defRPr/>
              </a:pPr>
              <a:t>164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54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3C0EFE-A707-4644-AD43-62745992DBCB}" type="slidenum">
              <a:rPr lang="en-US">
                <a:solidFill>
                  <a:prstClr val="black"/>
                </a:solidFill>
              </a:rPr>
              <a:pPr>
                <a:defRPr/>
              </a:pPr>
              <a:t>165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55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5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69D060-EE47-47CD-91E6-B9DBFB48CF38}" type="slidenum">
              <a:rPr lang="en-US">
                <a:solidFill>
                  <a:prstClr val="black"/>
                </a:solidFill>
              </a:rPr>
              <a:pPr>
                <a:defRPr/>
              </a:pPr>
              <a:t>166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56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F25087-982F-47AC-AB88-73B53679CA21}" type="slidenum">
              <a:rPr lang="en-US">
                <a:solidFill>
                  <a:prstClr val="black"/>
                </a:solidFill>
              </a:rPr>
              <a:pPr>
                <a:defRPr/>
              </a:pPr>
              <a:t>167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57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BAFEDE-0482-4118-8C8E-530ADB082B4E}" type="slidenum">
              <a:rPr lang="en-US">
                <a:solidFill>
                  <a:prstClr val="black"/>
                </a:solidFill>
              </a:rPr>
              <a:pPr>
                <a:defRPr/>
              </a:pPr>
              <a:t>168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58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3431E5-A620-4898-AB11-A716FA1D9157}" type="slidenum">
              <a:rPr lang="en-US">
                <a:solidFill>
                  <a:prstClr val="black"/>
                </a:solidFill>
              </a:rPr>
              <a:pPr>
                <a:defRPr/>
              </a:pPr>
              <a:t>169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59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9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5DDD54-9310-4D50-A4DC-E745C36C9EBF}" type="slidenum">
              <a:rPr lang="en-US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03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20FBF1-9380-4AB4-9085-5672756E215C}" type="slidenum">
              <a:rPr lang="en-US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9096EC-A3F6-45DC-8838-E416213EF685}" type="slidenum">
              <a:rPr lang="en-US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0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87B2B9-B575-4CCE-9914-D2970E005A8E}" type="slidenum">
              <a:rPr lang="en-US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3CB582-8DE3-4EFE-930D-1FD77C0DCD30}" type="slidenum">
              <a:rPr lang="en-US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25F48E-1919-4E44-A199-E41DA34B394B}" type="slidenum">
              <a:rPr lang="en-US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07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744C55-B32F-4D25-9306-1B3AB2B86E5E}" type="slidenum">
              <a:rPr lang="en-US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08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F9939B-2924-46D2-8EA1-C964147EB6B4}" type="slidenum">
              <a:rPr lang="en-US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392473-6028-4F20-A610-84FB351C5A3A}" type="slidenum">
              <a:rPr lang="en-US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0F7C10-E915-4C86-B439-89998109E3F2}" type="slidenum">
              <a:rPr lang="en-US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9A9DD3-A5C3-46B1-9805-F9F0305BAA2A}" type="slidenum">
              <a:rPr lang="en-US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C4A5F9-B61C-4702-844A-8672A507259D}" type="slidenum">
              <a:rPr lang="en-US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14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5AA6A7-C525-451B-971D-1C69D5E8E820}" type="slidenum">
              <a:rPr lang="en-US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33FEF7-B37C-4205-9F5C-A509B59D3DDF}" type="slidenum">
              <a:rPr lang="en-US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16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A0E39C-CC7C-4225-BE5A-F8B846539F9F}" type="slidenum">
              <a:rPr lang="en-US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4857FA-38FC-4692-AEF3-3D64F558682D}" type="slidenum">
              <a:rPr lang="en-US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17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F00C58-58A1-48A1-8F96-67650BF44408}" type="slidenum">
              <a:rPr lang="en-US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18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8E052D-0E4D-4DFA-8F1D-76D463CBB9DF}" type="slidenum">
              <a:rPr lang="en-US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348E6F-CF22-44F9-9003-32668B7869E2}" type="slidenum">
              <a:rPr lang="en-US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0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454BEE-F45E-42C5-A641-0CA7EC264014}" type="slidenum">
              <a:rPr lang="en-US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6A6459-3AA1-4218-B532-08B7FF370B5A}" type="slidenum">
              <a:rPr lang="en-US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58E3A6-05B6-439F-8B08-77CA7853B310}" type="slidenum">
              <a:rPr lang="en-US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2FC360-ACE5-4499-951A-842E3B95956E}" type="slidenum">
              <a:rPr lang="en-US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4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977AFF-6886-4FA5-8208-2E64DBF486DB}" type="slidenum">
              <a:rPr lang="en-US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7BA4E0-2880-4435-A614-0A4630C33AB6}" type="slidenum">
              <a:rPr lang="en-US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0FA18C-54F4-4FD0-891D-BD6A2776692F}" type="slidenum">
              <a:rPr lang="en-US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5E672A-D9CF-44E4-B7C8-E8D0FE4E48B5}" type="slidenum">
              <a:rPr lang="en-US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29232B-F045-4D82-A459-112F0E09E975}" type="slidenum">
              <a:rPr lang="en-US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7FD59C-6685-4589-9B17-D0D4D39714A2}" type="slidenum">
              <a:rPr lang="en-US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40C38D-7D31-4C3B-9001-A97D58513755}" type="slidenum">
              <a:rPr lang="en-US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0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DEEE85-6738-4B40-9365-0174C7AA78C2}" type="slidenum">
              <a:rPr lang="en-US">
                <a:solidFill>
                  <a:prstClr val="black"/>
                </a:solidFill>
              </a:rPr>
              <a:pPr>
                <a:defRPr/>
              </a:pPr>
              <a:t>44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1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25BF19-9610-42BA-B170-4BD52930B95E}" type="slidenum">
              <a:rPr lang="en-US">
                <a:solidFill>
                  <a:prstClr val="black"/>
                </a:solidFill>
              </a:rPr>
              <a:pPr>
                <a:defRPr/>
              </a:pPr>
              <a:t>45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2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80F61A-8D3F-4046-B72E-8F4CCA2235FC}" type="slidenum">
              <a:rPr lang="en-US">
                <a:solidFill>
                  <a:prstClr val="black"/>
                </a:solidFill>
              </a:rPr>
              <a:pPr>
                <a:defRPr/>
              </a:pPr>
              <a:t>46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68845C-C8CF-4530-87AE-6071F8B0748E}" type="slidenum">
              <a:rPr lang="en-US">
                <a:solidFill>
                  <a:prstClr val="black"/>
                </a:solidFill>
              </a:rPr>
              <a:pPr>
                <a:defRPr/>
              </a:pPr>
              <a:t>47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266962-A134-41B6-8BF1-EB47116AF39B}" type="slidenum">
              <a:rPr lang="en-US">
                <a:solidFill>
                  <a:prstClr val="black"/>
                </a:solidFill>
              </a:rPr>
              <a:pPr>
                <a:defRPr/>
              </a:pPr>
              <a:t>48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5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8524CD-F407-410F-BFBE-96AED1092465}" type="slidenum">
              <a:rPr lang="en-US">
                <a:solidFill>
                  <a:prstClr val="black"/>
                </a:solidFill>
              </a:rPr>
              <a:pPr>
                <a:defRPr/>
              </a:pPr>
              <a:t>49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6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25955F-B45E-4C1F-B97E-50558650E21B}" type="slidenum">
              <a:rPr lang="en-US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BF8903-0B8E-402B-B502-19DE1EACB6E2}" type="slidenum">
              <a:rPr lang="en-US">
                <a:solidFill>
                  <a:prstClr val="black"/>
                </a:solidFill>
              </a:rPr>
              <a:pPr>
                <a:defRPr/>
              </a:pPr>
              <a:t>50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AA6083-67EE-4D1B-A0C2-9DE28793432B}" type="slidenum">
              <a:rPr lang="en-US">
                <a:solidFill>
                  <a:prstClr val="black"/>
                </a:solidFill>
              </a:rPr>
              <a:pPr>
                <a:defRPr/>
              </a:pPr>
              <a:t>51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9B030A-4409-4FA8-BF34-3BB0084DE743}" type="slidenum">
              <a:rPr lang="en-US">
                <a:solidFill>
                  <a:prstClr val="black"/>
                </a:solidFill>
              </a:rPr>
              <a:pPr>
                <a:defRPr/>
              </a:pPr>
              <a:t>52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9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E37015-FD4A-4048-AB6B-2118C948BD05}" type="slidenum">
              <a:rPr lang="en-US">
                <a:solidFill>
                  <a:prstClr val="black"/>
                </a:solidFill>
              </a:rPr>
              <a:pPr>
                <a:defRPr/>
              </a:pPr>
              <a:t>53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0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640AB1-1026-419B-A21E-575616091977}" type="slidenum">
              <a:rPr lang="en-US">
                <a:solidFill>
                  <a:prstClr val="black"/>
                </a:solidFill>
              </a:rPr>
              <a:pPr>
                <a:defRPr/>
              </a:pPr>
              <a:t>54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1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96D5F3-8090-45ED-ADCF-E7740A056F36}" type="slidenum">
              <a:rPr lang="en-US">
                <a:solidFill>
                  <a:prstClr val="black"/>
                </a:solidFill>
              </a:rPr>
              <a:pPr>
                <a:defRPr/>
              </a:pPr>
              <a:t>55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2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3AC73F-2576-408D-8473-52442F5048F9}" type="slidenum">
              <a:rPr lang="en-US">
                <a:solidFill>
                  <a:prstClr val="black"/>
                </a:solidFill>
              </a:rPr>
              <a:pPr>
                <a:defRPr/>
              </a:pPr>
              <a:t>56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3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F062F8-2D52-4322-92BD-47965DF0D91B}" type="slidenum">
              <a:rPr lang="en-US">
                <a:solidFill>
                  <a:prstClr val="black"/>
                </a:solidFill>
              </a:rPr>
              <a:pPr>
                <a:defRPr/>
              </a:pPr>
              <a:t>57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4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016BA6-04C4-47C4-A6CF-E4624C8AD71B}" type="slidenum">
              <a:rPr lang="en-US">
                <a:solidFill>
                  <a:prstClr val="black"/>
                </a:solidFill>
              </a:rPr>
              <a:pPr>
                <a:defRPr/>
              </a:pPr>
              <a:t>58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5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CC0BC8-D3DD-44CB-8E44-EEB430EB617E}" type="slidenum">
              <a:rPr lang="en-US">
                <a:solidFill>
                  <a:prstClr val="black"/>
                </a:solidFill>
              </a:rPr>
              <a:pPr>
                <a:defRPr/>
              </a:pPr>
              <a:t>59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6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40856D-C526-4E34-94E6-275A6D796F8E}" type="slidenum">
              <a:rPr lang="en-US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F40957-EDF9-45F4-9E5E-4A11316B4243}" type="slidenum">
              <a:rPr lang="en-US">
                <a:solidFill>
                  <a:prstClr val="black"/>
                </a:solidFill>
              </a:rPr>
              <a:pPr>
                <a:defRPr/>
              </a:pPr>
              <a:t>60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9423E9-BE8B-40AD-B8EB-3886DBDF8DB1}" type="slidenum">
              <a:rPr lang="en-US">
                <a:solidFill>
                  <a:prstClr val="black"/>
                </a:solidFill>
              </a:rPr>
              <a:pPr>
                <a:defRPr/>
              </a:pPr>
              <a:t>61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8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05FB4B-8172-49A2-BA17-483D81AEAE90}" type="slidenum">
              <a:rPr lang="en-US">
                <a:solidFill>
                  <a:prstClr val="black"/>
                </a:solidFill>
              </a:rPr>
              <a:pPr>
                <a:defRPr/>
              </a:pPr>
              <a:t>62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9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79A2DB-24B0-4F2E-B613-A451E8A57CF4}" type="slidenum">
              <a:rPr lang="en-US">
                <a:solidFill>
                  <a:prstClr val="black"/>
                </a:solidFill>
              </a:rPr>
              <a:pPr>
                <a:defRPr/>
              </a:pPr>
              <a:t>63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50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67D42D-5B57-4ECB-8A4A-DF4708675733}" type="slidenum">
              <a:rPr lang="en-US">
                <a:solidFill>
                  <a:prstClr val="black"/>
                </a:solidFill>
              </a:rPr>
              <a:pPr>
                <a:defRPr/>
              </a:pPr>
              <a:t>64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C9C1E2-2AFA-4A4E-8977-26D9A5852DD8}" type="slidenum">
              <a:rPr lang="en-US">
                <a:solidFill>
                  <a:prstClr val="black"/>
                </a:solidFill>
              </a:rPr>
              <a:pPr>
                <a:defRPr/>
              </a:pPr>
              <a:t>65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52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8C5F7B-5A21-4259-B364-279D2BEAB670}" type="slidenum">
              <a:rPr lang="en-US">
                <a:solidFill>
                  <a:prstClr val="black"/>
                </a:solidFill>
              </a:rPr>
              <a:pPr>
                <a:defRPr/>
              </a:pPr>
              <a:t>66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53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5E423D-7916-45F2-8D08-A0E314469450}" type="slidenum">
              <a:rPr lang="en-US">
                <a:solidFill>
                  <a:prstClr val="black"/>
                </a:solidFill>
              </a:rPr>
              <a:pPr>
                <a:defRPr/>
              </a:pPr>
              <a:t>67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54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41C391-ADFD-46AB-B0F9-15CC271534C9}" type="slidenum">
              <a:rPr lang="en-US">
                <a:solidFill>
                  <a:prstClr val="black"/>
                </a:solidFill>
              </a:rPr>
              <a:pPr>
                <a:defRPr/>
              </a:pPr>
              <a:t>68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56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41D23E-6AFF-4CC2-A597-57BC603F84BC}" type="slidenum">
              <a:rPr lang="en-US">
                <a:solidFill>
                  <a:prstClr val="black"/>
                </a:solidFill>
              </a:rPr>
              <a:pPr>
                <a:defRPr/>
              </a:pPr>
              <a:t>69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E6C3D0-64C7-4C54-B147-12455D841396}" type="slidenum">
              <a:rPr lang="en-US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1A3987-399C-4A72-AF0F-BA8EB79AE43E}" type="slidenum">
              <a:rPr lang="en-US">
                <a:solidFill>
                  <a:prstClr val="black"/>
                </a:solidFill>
              </a:rPr>
              <a:pPr>
                <a:defRPr/>
              </a:pPr>
              <a:t>70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58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658B21-8378-451B-B6F9-99C2E8D8ECFF}" type="slidenum">
              <a:rPr lang="en-US">
                <a:solidFill>
                  <a:prstClr val="black"/>
                </a:solidFill>
              </a:rPr>
              <a:pPr>
                <a:defRPr/>
              </a:pPr>
              <a:t>71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59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9B9D01-E03D-49BC-A4AE-65AD134F4A9E}" type="slidenum">
              <a:rPr lang="en-US">
                <a:solidFill>
                  <a:prstClr val="black"/>
                </a:solidFill>
              </a:rPr>
              <a:pPr>
                <a:defRPr/>
              </a:pPr>
              <a:t>72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60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787828-C723-4A27-AC11-EE01DA437D5D}" type="slidenum">
              <a:rPr lang="en-US">
                <a:solidFill>
                  <a:prstClr val="black"/>
                </a:solidFill>
              </a:rPr>
              <a:pPr>
                <a:defRPr/>
              </a:pPr>
              <a:t>73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61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887C43-1DDF-4411-9E33-4461FA15FE05}" type="slidenum">
              <a:rPr lang="en-US">
                <a:solidFill>
                  <a:prstClr val="black"/>
                </a:solidFill>
              </a:rPr>
              <a:pPr>
                <a:defRPr/>
              </a:pPr>
              <a:t>74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62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EB81C1-3804-46BE-82AC-69236EE20E0F}" type="slidenum">
              <a:rPr lang="en-US">
                <a:solidFill>
                  <a:prstClr val="black"/>
                </a:solidFill>
              </a:rPr>
              <a:pPr>
                <a:defRPr/>
              </a:pPr>
              <a:t>75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63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52412C-2615-49AE-8CFC-3ED118D95EDB}" type="slidenum">
              <a:rPr lang="en-US">
                <a:solidFill>
                  <a:prstClr val="black"/>
                </a:solidFill>
              </a:rPr>
              <a:pPr>
                <a:defRPr/>
              </a:pPr>
              <a:t>76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64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7D49AC-AA46-442A-83E4-5A79378068AA}" type="slidenum">
              <a:rPr lang="en-US">
                <a:solidFill>
                  <a:prstClr val="black"/>
                </a:solidFill>
              </a:rPr>
              <a:pPr>
                <a:defRPr/>
              </a:pPr>
              <a:t>77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65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053077-5883-4792-AD41-433C01B58D38}" type="slidenum">
              <a:rPr lang="en-US">
                <a:solidFill>
                  <a:prstClr val="black"/>
                </a:solidFill>
              </a:rPr>
              <a:pPr>
                <a:defRPr/>
              </a:pPr>
              <a:t>78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66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3554E8-67A7-4269-991B-C32EFEBBEE26}" type="slidenum">
              <a:rPr lang="en-US">
                <a:solidFill>
                  <a:prstClr val="black"/>
                </a:solidFill>
              </a:rPr>
              <a:pPr>
                <a:defRPr/>
              </a:pPr>
              <a:t>79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A0762D-EEAC-4766-B375-258A8811EC89}" type="slidenum">
              <a:rPr lang="en-US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337134-2FF2-46F9-85F2-4FD034F01D30}" type="slidenum">
              <a:rPr lang="en-US">
                <a:solidFill>
                  <a:prstClr val="black"/>
                </a:solidFill>
              </a:rPr>
              <a:pPr>
                <a:defRPr/>
              </a:pPr>
              <a:t>80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68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69AE40-6103-4F35-AD0B-E06A4444AEA6}" type="slidenum">
              <a:rPr lang="en-US">
                <a:solidFill>
                  <a:prstClr val="black"/>
                </a:solidFill>
              </a:rPr>
              <a:pPr>
                <a:defRPr/>
              </a:pPr>
              <a:t>81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69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1580AF-C0E3-4BC1-8B09-B25821CE6710}" type="slidenum">
              <a:rPr lang="en-US">
                <a:solidFill>
                  <a:prstClr val="black"/>
                </a:solidFill>
              </a:rPr>
              <a:pPr>
                <a:defRPr/>
              </a:pPr>
              <a:t>82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70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418BFE-0AF2-4524-AA91-58F5560E4FF3}" type="slidenum">
              <a:rPr lang="en-US">
                <a:solidFill>
                  <a:prstClr val="black"/>
                </a:solidFill>
              </a:rPr>
              <a:pPr>
                <a:defRPr/>
              </a:pPr>
              <a:t>83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71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3555EF-9629-4E0D-A6E6-E4B3BCDA87B1}" type="slidenum">
              <a:rPr lang="en-US">
                <a:solidFill>
                  <a:prstClr val="black"/>
                </a:solidFill>
              </a:rPr>
              <a:pPr>
                <a:defRPr/>
              </a:pPr>
              <a:t>84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72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21EFC4-8AC0-4955-9E98-36829288F28E}" type="slidenum">
              <a:rPr lang="en-US">
                <a:solidFill>
                  <a:prstClr val="black"/>
                </a:solidFill>
              </a:rPr>
              <a:pPr>
                <a:defRPr/>
              </a:pPr>
              <a:t>85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73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C60D5F-ECBF-48E1-8796-05FF38C6C3F4}" type="slidenum">
              <a:rPr lang="en-US">
                <a:solidFill>
                  <a:prstClr val="black"/>
                </a:solidFill>
              </a:rPr>
              <a:pPr>
                <a:defRPr/>
              </a:pPr>
              <a:t>86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74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9AC351-11A5-4D02-8CD1-19EE6EF11EB5}" type="slidenum">
              <a:rPr lang="en-US">
                <a:solidFill>
                  <a:prstClr val="black"/>
                </a:solidFill>
              </a:rPr>
              <a:pPr>
                <a:defRPr/>
              </a:pPr>
              <a:t>87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75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2F81C2-F84E-4611-983A-882E64072E12}" type="slidenum">
              <a:rPr lang="en-US">
                <a:solidFill>
                  <a:prstClr val="black"/>
                </a:solidFill>
              </a:rPr>
              <a:pPr>
                <a:defRPr/>
              </a:pPr>
              <a:t>88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76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F3F61A-A8EA-4F2C-8233-701BE3FBCAF8}" type="slidenum">
              <a:rPr lang="en-US">
                <a:solidFill>
                  <a:prstClr val="black"/>
                </a:solidFill>
              </a:rPr>
              <a:pPr>
                <a:defRPr/>
              </a:pPr>
              <a:t>89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77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21C010-35C7-4F78-88D6-A620A5D9739B}" type="slidenum">
              <a:rPr lang="en-US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0AE067-B9AF-41CD-96D7-CC66D9C8AE88}" type="slidenum">
              <a:rPr lang="en-US">
                <a:solidFill>
                  <a:prstClr val="black"/>
                </a:solidFill>
              </a:rPr>
              <a:pPr>
                <a:defRPr/>
              </a:pPr>
              <a:t>90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23CBDA-7729-4134-9EEA-F70CD75EF9EC}" type="slidenum">
              <a:rPr lang="en-US">
                <a:solidFill>
                  <a:prstClr val="black"/>
                </a:solidFill>
              </a:rPr>
              <a:pPr>
                <a:defRPr/>
              </a:pPr>
              <a:t>91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79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9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B68D00-08FC-451D-B821-4E73D7C247A7}" type="slidenum">
              <a:rPr lang="en-US">
                <a:solidFill>
                  <a:prstClr val="black"/>
                </a:solidFill>
              </a:rPr>
              <a:pPr>
                <a:defRPr/>
              </a:pPr>
              <a:t>92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80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51CBEB-0AAF-45BD-8980-83C2F6FD9E45}" type="slidenum">
              <a:rPr lang="en-US">
                <a:solidFill>
                  <a:prstClr val="black"/>
                </a:solidFill>
              </a:rPr>
              <a:pPr>
                <a:defRPr/>
              </a:pPr>
              <a:t>93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81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2EEB9C-5809-4A87-8C3A-A66DB163F5E6}" type="slidenum">
              <a:rPr lang="en-US">
                <a:solidFill>
                  <a:prstClr val="black"/>
                </a:solidFill>
              </a:rPr>
              <a:pPr>
                <a:defRPr/>
              </a:pPr>
              <a:t>94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82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1E8AAB-782B-479D-84C4-3EF957B5E5FD}" type="slidenum">
              <a:rPr lang="en-US">
                <a:solidFill>
                  <a:prstClr val="black"/>
                </a:solidFill>
              </a:rPr>
              <a:pPr>
                <a:defRPr/>
              </a:pPr>
              <a:t>95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83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7BAF41-4530-421B-9502-800E6FDB91A0}" type="slidenum">
              <a:rPr lang="en-US">
                <a:solidFill>
                  <a:prstClr val="black"/>
                </a:solidFill>
              </a:rPr>
              <a:pPr>
                <a:defRPr/>
              </a:pPr>
              <a:t>96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84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908750-E8B7-4FEB-81A8-B7A63B0C5FC4}" type="slidenum">
              <a:rPr lang="en-US">
                <a:solidFill>
                  <a:prstClr val="black"/>
                </a:solidFill>
              </a:rPr>
              <a:pPr>
                <a:defRPr/>
              </a:pPr>
              <a:t>97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85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FDC4B3-7D1D-470C-9719-607DD40F5714}" type="slidenum">
              <a:rPr lang="en-US">
                <a:solidFill>
                  <a:prstClr val="black"/>
                </a:solidFill>
              </a:rPr>
              <a:pPr>
                <a:defRPr/>
              </a:pPr>
              <a:t>98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86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46BFD7-306A-4FC5-9D24-1EB71566A401}" type="slidenum">
              <a:rPr lang="en-US">
                <a:solidFill>
                  <a:prstClr val="black"/>
                </a:solidFill>
              </a:rPr>
              <a:pPr>
                <a:defRPr/>
              </a:pPr>
              <a:t>99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87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>
                <a:solidFill>
                  <a:srgbClr val="000000"/>
                </a:solidFill>
              </a:rPr>
              <a:t>美洲華語第六冊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7030E-3E58-4924-8D0F-3BE27B151E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253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>
                <a:solidFill>
                  <a:srgbClr val="000000"/>
                </a:solidFill>
              </a:rPr>
              <a:t>美洲華語第六冊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76EEA-1938-4B4D-80D9-B905C5C7CB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458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>
                <a:solidFill>
                  <a:srgbClr val="000000"/>
                </a:solidFill>
              </a:rPr>
              <a:t>美洲華語第六冊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F8DEB-0D5C-4AB9-97EA-CFCB7EF8E5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810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>
                <a:solidFill>
                  <a:srgbClr val="000000"/>
                </a:solidFill>
              </a:rPr>
              <a:t>美洲華語第六冊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6226F-35D9-4630-9C12-A052BC3931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123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>
                <a:solidFill>
                  <a:srgbClr val="000000"/>
                </a:solidFill>
              </a:rPr>
              <a:t>美洲華語第六冊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8952F-C08E-45C9-A3B8-B5086FEDD1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928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>
                <a:solidFill>
                  <a:srgbClr val="000000"/>
                </a:solidFill>
              </a:rPr>
              <a:t>美洲華語第六冊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B42E7-F9C6-4FF4-88FD-6C6BD58633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818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>
                <a:solidFill>
                  <a:srgbClr val="000000"/>
                </a:solidFill>
              </a:rPr>
              <a:t>美洲華語第六冊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32350-6B1C-42C6-AB4F-0EFCEA7541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753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>
                <a:solidFill>
                  <a:srgbClr val="000000"/>
                </a:solidFill>
              </a:rPr>
              <a:t>美洲華語第六冊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02389-3447-4E85-9C59-72E25C82F9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595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>
                <a:solidFill>
                  <a:srgbClr val="000000"/>
                </a:solidFill>
              </a:rPr>
              <a:t>美洲華語第六冊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CE05F-980F-4E2D-BB69-5543E0E042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964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>
                <a:solidFill>
                  <a:srgbClr val="000000"/>
                </a:solidFill>
              </a:rPr>
              <a:t>美洲華語第六冊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619D5-2E67-4583-AFFF-0BF233169A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979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>
                <a:solidFill>
                  <a:srgbClr val="000000"/>
                </a:solidFill>
              </a:rPr>
              <a:t>美洲華語第六冊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B5A37-CCFB-4460-BCB7-9F55381496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985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>
                <a:solidFill>
                  <a:srgbClr val="000000"/>
                </a:solidFill>
                <a:cs typeface="Arial" charset="0"/>
              </a:rPr>
              <a:t>美洲華語第六冊</a:t>
            </a:r>
            <a:endParaRPr lang="en-US" alt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B869C3-BF35-4461-A7BA-1D1C9E7945C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08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TW" sz="1400" dirty="0" err="1" smtClean="0">
                <a:solidFill>
                  <a:srgbClr val="000000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美洲華語第</a:t>
            </a:r>
            <a:r>
              <a:rPr lang="zh-TW" altLang="en-US" sz="1400" dirty="0" smtClean="0">
                <a:solidFill>
                  <a:srgbClr val="000000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六</a:t>
            </a:r>
            <a:r>
              <a:rPr lang="en-US" altLang="zh-TW" sz="1400" dirty="0" smtClean="0">
                <a:solidFill>
                  <a:srgbClr val="000000"/>
                </a:solidFill>
                <a:latin typeface="DFPKaiW5-GB5-AZ" panose="03000500000000000000" pitchFamily="66" charset="-120"/>
                <a:ea typeface="DFPKaiW5-GB5-AZ" panose="03000500000000000000" pitchFamily="66" charset="-120"/>
              </a:rPr>
              <a:t>冊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28915E-FF62-415A-87AE-589A23D2857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329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600200" y="-3048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遲</a:t>
            </a:r>
          </a:p>
        </p:txBody>
      </p:sp>
      <p:sp>
        <p:nvSpPr>
          <p:cNvPr id="22531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FDE5F2-94C2-4D29-A46B-0E712710D56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838200"/>
            <a:ext cx="6308725" cy="5926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60822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1625600" y="-4572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商</a:t>
            </a:r>
          </a:p>
        </p:txBody>
      </p:sp>
      <p:sp>
        <p:nvSpPr>
          <p:cNvPr id="114691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28B8A-8E5B-4844-8B51-B628B7C9550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"/>
            <a:ext cx="5791200" cy="641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69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1600200" y="-3048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算</a:t>
            </a:r>
          </a:p>
        </p:txBody>
      </p:sp>
      <p:sp>
        <p:nvSpPr>
          <p:cNvPr id="115715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C7610-E23F-4B9A-9733-BB701EEB197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101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33400"/>
            <a:ext cx="5791200" cy="6055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325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2"/>
          <p:cNvSpPr txBox="1">
            <a:spLocks noChangeArrowheads="1"/>
          </p:cNvSpPr>
          <p:nvPr/>
        </p:nvSpPr>
        <p:spPr bwMode="auto">
          <a:xfrm>
            <a:off x="1635125" y="-2286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乘</a:t>
            </a:r>
          </a:p>
        </p:txBody>
      </p:sp>
      <p:sp>
        <p:nvSpPr>
          <p:cNvPr id="116739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114B9D-6E05-452F-85B8-D550518293A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102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85800"/>
            <a:ext cx="5486400" cy="600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607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1600200" y="-92075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減</a:t>
            </a:r>
          </a:p>
        </p:txBody>
      </p:sp>
      <p:sp>
        <p:nvSpPr>
          <p:cNvPr id="117763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5C128B-5E38-4FD5-BDE8-64C5B9FF2ED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103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00099"/>
            <a:ext cx="5584825" cy="585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756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2"/>
          <p:cNvSpPr txBox="1">
            <a:spLocks noChangeArrowheads="1"/>
          </p:cNvSpPr>
          <p:nvPr/>
        </p:nvSpPr>
        <p:spPr bwMode="auto">
          <a:xfrm>
            <a:off x="1600200" y="-3810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借</a:t>
            </a:r>
          </a:p>
        </p:txBody>
      </p:sp>
      <p:sp>
        <p:nvSpPr>
          <p:cNvPr id="118787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5242F1-155C-4727-BA2F-B0BD1345558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1999"/>
            <a:ext cx="5715000" cy="583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65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 Box 2"/>
          <p:cNvSpPr txBox="1">
            <a:spLocks noChangeArrowheads="1"/>
          </p:cNvSpPr>
          <p:nvPr/>
        </p:nvSpPr>
        <p:spPr bwMode="auto">
          <a:xfrm>
            <a:off x="1600200" y="-4572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計</a:t>
            </a:r>
          </a:p>
        </p:txBody>
      </p:sp>
      <p:sp>
        <p:nvSpPr>
          <p:cNvPr id="119811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1F8CAD-0610-482D-8076-264831848BA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09600"/>
            <a:ext cx="5638800" cy="607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880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1597025" y="-4572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替</a:t>
            </a:r>
          </a:p>
        </p:txBody>
      </p:sp>
      <p:sp>
        <p:nvSpPr>
          <p:cNvPr id="120835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B9773-CA56-4D23-9F92-121B9BEA0A9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57200"/>
            <a:ext cx="5867400" cy="6361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075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1611313" y="-3048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牆</a:t>
            </a:r>
          </a:p>
        </p:txBody>
      </p:sp>
      <p:sp>
        <p:nvSpPr>
          <p:cNvPr id="121859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F78E74-52FC-42EC-B761-D384A1FD0AC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107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85799"/>
            <a:ext cx="5867400" cy="597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412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2"/>
          <p:cNvSpPr txBox="1">
            <a:spLocks noChangeArrowheads="1"/>
          </p:cNvSpPr>
          <p:nvPr/>
        </p:nvSpPr>
        <p:spPr bwMode="auto">
          <a:xfrm>
            <a:off x="1597025" y="-3810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堆</a:t>
            </a:r>
          </a:p>
        </p:txBody>
      </p:sp>
      <p:sp>
        <p:nvSpPr>
          <p:cNvPr id="122883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99DDA3-238A-40CD-9D2C-9B366DE6029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62000"/>
            <a:ext cx="6019800" cy="587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789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"/>
          <p:cNvSpPr txBox="1">
            <a:spLocks noChangeArrowheads="1"/>
          </p:cNvSpPr>
          <p:nvPr/>
        </p:nvSpPr>
        <p:spPr bwMode="auto">
          <a:xfrm>
            <a:off x="1597025" y="-4572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烤</a:t>
            </a:r>
          </a:p>
        </p:txBody>
      </p:sp>
      <p:sp>
        <p:nvSpPr>
          <p:cNvPr id="123907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F5C8BF-2AC4-4218-B996-C63D66D17D8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109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85800"/>
            <a:ext cx="5791200" cy="5821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879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600200" y="-92075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固</a:t>
            </a:r>
          </a:p>
        </p:txBody>
      </p:sp>
      <p:sp>
        <p:nvSpPr>
          <p:cNvPr id="23555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1A5D2-67CD-4471-9092-15D7D4C5033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19200"/>
            <a:ext cx="5105400" cy="551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880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2"/>
          <p:cNvSpPr txBox="1">
            <a:spLocks noChangeArrowheads="1"/>
          </p:cNvSpPr>
          <p:nvPr/>
        </p:nvSpPr>
        <p:spPr bwMode="auto">
          <a:xfrm>
            <a:off x="1625600" y="-5334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塊</a:t>
            </a:r>
          </a:p>
        </p:txBody>
      </p:sp>
      <p:sp>
        <p:nvSpPr>
          <p:cNvPr id="124931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5A978C-CA8C-44AF-83DB-CA0C6BC0B3C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0999"/>
            <a:ext cx="5791200" cy="6428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097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 Box 2"/>
          <p:cNvSpPr txBox="1">
            <a:spLocks noChangeArrowheads="1"/>
          </p:cNvSpPr>
          <p:nvPr/>
        </p:nvSpPr>
        <p:spPr bwMode="auto">
          <a:xfrm>
            <a:off x="1606550" y="-4572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轉</a:t>
            </a:r>
          </a:p>
        </p:txBody>
      </p:sp>
      <p:sp>
        <p:nvSpPr>
          <p:cNvPr id="125955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49F591-7781-4C2A-941A-A571EBC6A9A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111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0" y="609600"/>
            <a:ext cx="5594350" cy="6140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722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2"/>
          <p:cNvSpPr txBox="1">
            <a:spLocks noChangeArrowheads="1"/>
          </p:cNvSpPr>
          <p:nvPr/>
        </p:nvSpPr>
        <p:spPr bwMode="auto">
          <a:xfrm>
            <a:off x="1600200" y="-3048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碰</a:t>
            </a:r>
          </a:p>
        </p:txBody>
      </p:sp>
      <p:sp>
        <p:nvSpPr>
          <p:cNvPr id="126979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C28278-A7E0-4F58-9629-05F4BE3DD67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112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609600"/>
            <a:ext cx="5740400" cy="602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48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1600200" y="-3048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嘴</a:t>
            </a:r>
          </a:p>
        </p:txBody>
      </p:sp>
      <p:sp>
        <p:nvSpPr>
          <p:cNvPr id="128003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E9B865-020D-43FD-841F-E47FE40181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113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33400"/>
            <a:ext cx="5943600" cy="602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201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 Box 2"/>
          <p:cNvSpPr txBox="1">
            <a:spLocks noChangeArrowheads="1"/>
          </p:cNvSpPr>
          <p:nvPr/>
        </p:nvSpPr>
        <p:spPr bwMode="auto">
          <a:xfrm>
            <a:off x="1600200" y="-6096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群</a:t>
            </a:r>
          </a:p>
        </p:txBody>
      </p:sp>
      <p:sp>
        <p:nvSpPr>
          <p:cNvPr id="129027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5087FF-8427-4BC1-AE58-764EBF35C08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09600"/>
            <a:ext cx="6172200" cy="6110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323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1600200" y="-5334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彎</a:t>
            </a:r>
          </a:p>
        </p:txBody>
      </p:sp>
      <p:sp>
        <p:nvSpPr>
          <p:cNvPr id="130051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EDE69-0272-450A-8A5E-E7D31E71DBA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0999"/>
            <a:ext cx="5562600" cy="640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549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2"/>
          <p:cNvSpPr txBox="1">
            <a:spLocks noChangeArrowheads="1"/>
          </p:cNvSpPr>
          <p:nvPr/>
        </p:nvSpPr>
        <p:spPr bwMode="auto">
          <a:xfrm>
            <a:off x="1600200" y="-3810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漸</a:t>
            </a:r>
          </a:p>
        </p:txBody>
      </p:sp>
      <p:sp>
        <p:nvSpPr>
          <p:cNvPr id="131075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3740CD-7101-4087-B584-BC6FA1F4A08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06400"/>
            <a:ext cx="6096000" cy="6334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980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1644650" y="-3810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卻</a:t>
            </a:r>
          </a:p>
        </p:txBody>
      </p:sp>
      <p:sp>
        <p:nvSpPr>
          <p:cNvPr id="132099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E8A0D1-EA9A-4017-875E-F635571FED4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117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9599"/>
            <a:ext cx="5486400" cy="5959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741509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ext Box 2"/>
          <p:cNvSpPr txBox="1">
            <a:spLocks noChangeArrowheads="1"/>
          </p:cNvSpPr>
          <p:nvPr/>
        </p:nvSpPr>
        <p:spPr bwMode="auto">
          <a:xfrm>
            <a:off x="1600200" y="-5334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互</a:t>
            </a:r>
          </a:p>
        </p:txBody>
      </p:sp>
      <p:sp>
        <p:nvSpPr>
          <p:cNvPr id="133123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3C43D9-FFA8-4EAD-A834-5795D543856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38199"/>
            <a:ext cx="5638800" cy="591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334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2"/>
          <p:cNvSpPr txBox="1">
            <a:spLocks noChangeArrowheads="1"/>
          </p:cNvSpPr>
          <p:nvPr/>
        </p:nvSpPr>
        <p:spPr bwMode="auto">
          <a:xfrm>
            <a:off x="1611313" y="-3048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酸</a:t>
            </a:r>
          </a:p>
        </p:txBody>
      </p:sp>
      <p:sp>
        <p:nvSpPr>
          <p:cNvPr id="134147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057249-15C0-4581-A972-4DEBA83FD8D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119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685800"/>
            <a:ext cx="6153150" cy="619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376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600200" y="-92075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座</a:t>
            </a:r>
          </a:p>
        </p:txBody>
      </p:sp>
      <p:sp>
        <p:nvSpPr>
          <p:cNvPr id="24579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DE0F8-63AD-4A92-A53A-546070710CB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11200"/>
            <a:ext cx="6019800" cy="580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342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ext Box 2"/>
          <p:cNvSpPr txBox="1">
            <a:spLocks noChangeArrowheads="1"/>
          </p:cNvSpPr>
          <p:nvPr/>
        </p:nvSpPr>
        <p:spPr bwMode="auto">
          <a:xfrm>
            <a:off x="1600200" y="-4572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腿</a:t>
            </a:r>
          </a:p>
        </p:txBody>
      </p:sp>
      <p:sp>
        <p:nvSpPr>
          <p:cNvPr id="135171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358ADA-F3F8-4EE8-8072-9731840E1FB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85800"/>
            <a:ext cx="6019800" cy="5892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100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ext Box 2"/>
          <p:cNvSpPr txBox="1">
            <a:spLocks noChangeArrowheads="1"/>
          </p:cNvSpPr>
          <p:nvPr/>
        </p:nvSpPr>
        <p:spPr bwMode="auto">
          <a:xfrm>
            <a:off x="1600200" y="-4572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曾</a:t>
            </a:r>
          </a:p>
        </p:txBody>
      </p:sp>
      <p:sp>
        <p:nvSpPr>
          <p:cNvPr id="136195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8D204-8445-46F6-9738-2D76896B9BC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121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09600"/>
            <a:ext cx="5562600" cy="611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089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ext Box 2"/>
          <p:cNvSpPr txBox="1">
            <a:spLocks noChangeArrowheads="1"/>
          </p:cNvSpPr>
          <p:nvPr/>
        </p:nvSpPr>
        <p:spPr bwMode="auto">
          <a:xfrm>
            <a:off x="1600200" y="-4572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殺</a:t>
            </a:r>
          </a:p>
        </p:txBody>
      </p:sp>
      <p:sp>
        <p:nvSpPr>
          <p:cNvPr id="137219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D9B0E-6081-4558-A7DC-D2816D80F1A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122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33400"/>
            <a:ext cx="6019800" cy="6178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493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2"/>
          <p:cNvSpPr txBox="1">
            <a:spLocks noChangeArrowheads="1"/>
          </p:cNvSpPr>
          <p:nvPr/>
        </p:nvSpPr>
        <p:spPr bwMode="auto">
          <a:xfrm>
            <a:off x="1611313" y="-3810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死</a:t>
            </a:r>
          </a:p>
        </p:txBody>
      </p:sp>
      <p:sp>
        <p:nvSpPr>
          <p:cNvPr id="138243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FA629E-DEFF-46A4-B4BB-C0B96BC67DB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123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62000"/>
            <a:ext cx="5943600" cy="5729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575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ext Box 2"/>
          <p:cNvSpPr txBox="1">
            <a:spLocks noChangeArrowheads="1"/>
          </p:cNvSpPr>
          <p:nvPr/>
        </p:nvSpPr>
        <p:spPr bwMode="auto">
          <a:xfrm>
            <a:off x="1600200" y="-3810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領</a:t>
            </a:r>
          </a:p>
        </p:txBody>
      </p:sp>
      <p:sp>
        <p:nvSpPr>
          <p:cNvPr id="139267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44935C-A833-4ED3-A842-FF46072465C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124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38200"/>
            <a:ext cx="5867400" cy="598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452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ext Box 2"/>
          <p:cNvSpPr txBox="1">
            <a:spLocks noChangeArrowheads="1"/>
          </p:cNvSpPr>
          <p:nvPr/>
        </p:nvSpPr>
        <p:spPr bwMode="auto">
          <a:xfrm>
            <a:off x="1600200" y="-2286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困</a:t>
            </a:r>
          </a:p>
        </p:txBody>
      </p:sp>
      <p:sp>
        <p:nvSpPr>
          <p:cNvPr id="140291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646746-F950-47A6-8644-1CD0F6FA1A4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85800"/>
            <a:ext cx="5943600" cy="590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85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ext Box 2"/>
          <p:cNvSpPr txBox="1">
            <a:spLocks noChangeArrowheads="1"/>
          </p:cNvSpPr>
          <p:nvPr/>
        </p:nvSpPr>
        <p:spPr bwMode="auto">
          <a:xfrm>
            <a:off x="1600200" y="-3048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協</a:t>
            </a:r>
          </a:p>
        </p:txBody>
      </p:sp>
      <p:sp>
        <p:nvSpPr>
          <p:cNvPr id="141315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B4996D-A24F-4B13-BD74-7F1230AADBD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38200"/>
            <a:ext cx="5943600" cy="5871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31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2"/>
          <p:cNvSpPr txBox="1">
            <a:spLocks noChangeArrowheads="1"/>
          </p:cNvSpPr>
          <p:nvPr/>
        </p:nvSpPr>
        <p:spPr bwMode="auto">
          <a:xfrm>
            <a:off x="1606550" y="-3810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精</a:t>
            </a:r>
          </a:p>
        </p:txBody>
      </p:sp>
      <p:sp>
        <p:nvSpPr>
          <p:cNvPr id="142339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A6ECF1-834C-4021-8E1E-EA0C1D65BC7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127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5" y="762000"/>
            <a:ext cx="6105525" cy="5747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894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ext Box 2"/>
          <p:cNvSpPr txBox="1">
            <a:spLocks noChangeArrowheads="1"/>
          </p:cNvSpPr>
          <p:nvPr/>
        </p:nvSpPr>
        <p:spPr bwMode="auto">
          <a:xfrm>
            <a:off x="1606550" y="-3810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豐</a:t>
            </a:r>
          </a:p>
        </p:txBody>
      </p:sp>
      <p:sp>
        <p:nvSpPr>
          <p:cNvPr id="143363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6427E-48F9-463E-BD05-C6E216E2C59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"/>
            <a:ext cx="5181600" cy="615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585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ext Box 2"/>
          <p:cNvSpPr txBox="1">
            <a:spLocks noChangeArrowheads="1"/>
          </p:cNvSpPr>
          <p:nvPr/>
        </p:nvSpPr>
        <p:spPr bwMode="auto">
          <a:xfrm>
            <a:off x="1600200" y="-4572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富</a:t>
            </a:r>
          </a:p>
        </p:txBody>
      </p:sp>
      <p:sp>
        <p:nvSpPr>
          <p:cNvPr id="144387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93D5BC-5F99-450A-BA4D-E5A170D5E2A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129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"/>
            <a:ext cx="5181600" cy="640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664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600200" y="-92075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置</a:t>
            </a:r>
          </a:p>
        </p:txBody>
      </p:sp>
      <p:sp>
        <p:nvSpPr>
          <p:cNvPr id="25603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35C8FE-5097-48C2-B976-6EF6781E91F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0" y="990600"/>
            <a:ext cx="6140450" cy="563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823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ext Box 2"/>
          <p:cNvSpPr txBox="1">
            <a:spLocks noChangeArrowheads="1"/>
          </p:cNvSpPr>
          <p:nvPr/>
        </p:nvSpPr>
        <p:spPr bwMode="auto">
          <a:xfrm>
            <a:off x="1600200" y="-3048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凡</a:t>
            </a:r>
          </a:p>
        </p:txBody>
      </p:sp>
      <p:sp>
        <p:nvSpPr>
          <p:cNvPr id="145411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C04989-D4E0-45B2-B297-FBDE28E1CB2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762000"/>
            <a:ext cx="6362700" cy="5819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807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ext Box 2"/>
          <p:cNvSpPr txBox="1">
            <a:spLocks noChangeArrowheads="1"/>
          </p:cNvSpPr>
          <p:nvPr/>
        </p:nvSpPr>
        <p:spPr bwMode="auto">
          <a:xfrm>
            <a:off x="1600200" y="-3810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迷</a:t>
            </a:r>
          </a:p>
        </p:txBody>
      </p:sp>
      <p:sp>
        <p:nvSpPr>
          <p:cNvPr id="146435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62D72-C4CD-4EBE-92AC-AC28DA63AA9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131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38200"/>
            <a:ext cx="5562600" cy="5728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220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ext Box 2"/>
          <p:cNvSpPr txBox="1">
            <a:spLocks noChangeArrowheads="1"/>
          </p:cNvSpPr>
          <p:nvPr/>
        </p:nvSpPr>
        <p:spPr bwMode="auto">
          <a:xfrm>
            <a:off x="1577975" y="-3810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偶</a:t>
            </a:r>
          </a:p>
        </p:txBody>
      </p:sp>
      <p:sp>
        <p:nvSpPr>
          <p:cNvPr id="147459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C1D86E-E8C8-4763-855F-59DAEAC8E3E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132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762000"/>
            <a:ext cx="5838825" cy="601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205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ext Box 2"/>
          <p:cNvSpPr txBox="1">
            <a:spLocks noChangeArrowheads="1"/>
          </p:cNvSpPr>
          <p:nvPr/>
        </p:nvSpPr>
        <p:spPr bwMode="auto">
          <a:xfrm>
            <a:off x="1616075" y="-4572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材</a:t>
            </a:r>
          </a:p>
        </p:txBody>
      </p:sp>
      <p:sp>
        <p:nvSpPr>
          <p:cNvPr id="148483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9B66C3-D911-4698-AFF7-9104BAD2A31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133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1999"/>
            <a:ext cx="5562600" cy="5813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433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ext Box 2"/>
          <p:cNvSpPr txBox="1">
            <a:spLocks noChangeArrowheads="1"/>
          </p:cNvSpPr>
          <p:nvPr/>
        </p:nvSpPr>
        <p:spPr bwMode="auto">
          <a:xfrm>
            <a:off x="1600200" y="-4572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施</a:t>
            </a:r>
          </a:p>
        </p:txBody>
      </p:sp>
      <p:sp>
        <p:nvSpPr>
          <p:cNvPr id="149507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0CCDCC-058A-40CB-9285-92EF741668C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85800"/>
            <a:ext cx="6096000" cy="5905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89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ext Box 2"/>
          <p:cNvSpPr txBox="1">
            <a:spLocks noChangeArrowheads="1"/>
          </p:cNvSpPr>
          <p:nvPr/>
        </p:nvSpPr>
        <p:spPr bwMode="auto">
          <a:xfrm>
            <a:off x="1600200" y="-3048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貼</a:t>
            </a:r>
          </a:p>
        </p:txBody>
      </p:sp>
      <p:sp>
        <p:nvSpPr>
          <p:cNvPr id="150531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6247B2-E22B-40A7-93EA-1BFFE03DD19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38200"/>
            <a:ext cx="5867400" cy="571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989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ext Box 2"/>
          <p:cNvSpPr txBox="1">
            <a:spLocks noChangeArrowheads="1"/>
          </p:cNvSpPr>
          <p:nvPr/>
        </p:nvSpPr>
        <p:spPr bwMode="auto">
          <a:xfrm>
            <a:off x="1600200" y="-4572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欲</a:t>
            </a:r>
          </a:p>
        </p:txBody>
      </p:sp>
      <p:sp>
        <p:nvSpPr>
          <p:cNvPr id="151555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E05BA7-9A42-4741-8927-E815C15027C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85799"/>
            <a:ext cx="6248400" cy="591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285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ext Box 2"/>
          <p:cNvSpPr txBox="1">
            <a:spLocks noChangeArrowheads="1"/>
          </p:cNvSpPr>
          <p:nvPr/>
        </p:nvSpPr>
        <p:spPr bwMode="auto">
          <a:xfrm>
            <a:off x="1625600" y="-5334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勿</a:t>
            </a:r>
          </a:p>
        </p:txBody>
      </p:sp>
      <p:sp>
        <p:nvSpPr>
          <p:cNvPr id="152579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B2BC5-988A-46FF-AB09-4FC68D3CD24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137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599"/>
            <a:ext cx="5486400" cy="625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980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ext Box 2"/>
          <p:cNvSpPr txBox="1">
            <a:spLocks noChangeArrowheads="1"/>
          </p:cNvSpPr>
          <p:nvPr/>
        </p:nvSpPr>
        <p:spPr bwMode="auto">
          <a:xfrm>
            <a:off x="1606550" y="-3810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典</a:t>
            </a:r>
          </a:p>
        </p:txBody>
      </p:sp>
      <p:sp>
        <p:nvSpPr>
          <p:cNvPr id="153603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2A575-C65D-4B8E-9C38-27179FCC789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09599"/>
            <a:ext cx="5715000" cy="6193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133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ext Box 2"/>
          <p:cNvSpPr txBox="1">
            <a:spLocks noChangeArrowheads="1"/>
          </p:cNvSpPr>
          <p:nvPr/>
        </p:nvSpPr>
        <p:spPr bwMode="auto">
          <a:xfrm>
            <a:off x="1600200" y="-4572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尊</a:t>
            </a:r>
          </a:p>
        </p:txBody>
      </p:sp>
      <p:sp>
        <p:nvSpPr>
          <p:cNvPr id="154627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5D3146-A540-468A-93A3-F61C8FAEA53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139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33399"/>
            <a:ext cx="5562600" cy="60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125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625600" y="-4572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貴</a:t>
            </a:r>
          </a:p>
        </p:txBody>
      </p:sp>
      <p:sp>
        <p:nvSpPr>
          <p:cNvPr id="26627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3F3B8-3B40-4B36-A112-DD8E59A2492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09600"/>
            <a:ext cx="6172200" cy="606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6892546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ext Box 2"/>
          <p:cNvSpPr txBox="1">
            <a:spLocks noChangeArrowheads="1"/>
          </p:cNvSpPr>
          <p:nvPr/>
        </p:nvSpPr>
        <p:spPr bwMode="auto">
          <a:xfrm>
            <a:off x="1600200" y="-4572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敬</a:t>
            </a:r>
          </a:p>
        </p:txBody>
      </p:sp>
      <p:sp>
        <p:nvSpPr>
          <p:cNvPr id="155651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E11B2E-08EC-444A-A1A0-DE8BD16353D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69899"/>
            <a:ext cx="6248400" cy="6070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424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 Box 2"/>
          <p:cNvSpPr txBox="1">
            <a:spLocks noChangeArrowheads="1"/>
          </p:cNvSpPr>
          <p:nvPr/>
        </p:nvSpPr>
        <p:spPr bwMode="auto">
          <a:xfrm>
            <a:off x="1606550" y="-4572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稱</a:t>
            </a:r>
          </a:p>
        </p:txBody>
      </p:sp>
      <p:sp>
        <p:nvSpPr>
          <p:cNvPr id="156675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42F27C-9B0D-4CD7-81E0-9230860F674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141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62000"/>
            <a:ext cx="5486400" cy="5841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695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ext Box 2"/>
          <p:cNvSpPr txBox="1">
            <a:spLocks noChangeArrowheads="1"/>
          </p:cNvSpPr>
          <p:nvPr/>
        </p:nvSpPr>
        <p:spPr bwMode="auto">
          <a:xfrm>
            <a:off x="1600200" y="-3810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呼</a:t>
            </a:r>
          </a:p>
        </p:txBody>
      </p:sp>
      <p:sp>
        <p:nvSpPr>
          <p:cNvPr id="157699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ED9D2-DAEB-4CD6-9853-04E23BF4A28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142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61999"/>
            <a:ext cx="5791200" cy="5912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086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ext Box 2"/>
          <p:cNvSpPr txBox="1">
            <a:spLocks noChangeArrowheads="1"/>
          </p:cNvSpPr>
          <p:nvPr/>
        </p:nvSpPr>
        <p:spPr bwMode="auto">
          <a:xfrm>
            <a:off x="1600200" y="-3810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翻</a:t>
            </a:r>
          </a:p>
        </p:txBody>
      </p:sp>
      <p:sp>
        <p:nvSpPr>
          <p:cNvPr id="158723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E54D6-A227-4C9D-936C-C437D054558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143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09600"/>
            <a:ext cx="5562600" cy="604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482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ext Box 2"/>
          <p:cNvSpPr txBox="1">
            <a:spLocks noChangeArrowheads="1"/>
          </p:cNvSpPr>
          <p:nvPr/>
        </p:nvSpPr>
        <p:spPr bwMode="auto">
          <a:xfrm>
            <a:off x="1600200" y="-6096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譯</a:t>
            </a:r>
          </a:p>
        </p:txBody>
      </p:sp>
      <p:sp>
        <p:nvSpPr>
          <p:cNvPr id="159747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81580E-D469-43DD-B08F-B7F0A47FA67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09600"/>
            <a:ext cx="5715000" cy="615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70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ext Box 2"/>
          <p:cNvSpPr txBox="1">
            <a:spLocks noChangeArrowheads="1"/>
          </p:cNvSpPr>
          <p:nvPr/>
        </p:nvSpPr>
        <p:spPr bwMode="auto">
          <a:xfrm>
            <a:off x="1600200" y="-4572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關</a:t>
            </a:r>
          </a:p>
        </p:txBody>
      </p:sp>
      <p:sp>
        <p:nvSpPr>
          <p:cNvPr id="160771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F3F18A-C041-4D91-9218-65FB6A5ED6B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5" y="838200"/>
            <a:ext cx="5699125" cy="5914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432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ext Box 2"/>
          <p:cNvSpPr txBox="1">
            <a:spLocks noChangeArrowheads="1"/>
          </p:cNvSpPr>
          <p:nvPr/>
        </p:nvSpPr>
        <p:spPr bwMode="auto">
          <a:xfrm>
            <a:off x="1606550" y="-4572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粉</a:t>
            </a:r>
          </a:p>
        </p:txBody>
      </p:sp>
      <p:sp>
        <p:nvSpPr>
          <p:cNvPr id="161795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B294A-CB1E-412B-A2C0-E663A250889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0" y="609599"/>
            <a:ext cx="6051550" cy="602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32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ext Box 2"/>
          <p:cNvSpPr txBox="1">
            <a:spLocks noChangeArrowheads="1"/>
          </p:cNvSpPr>
          <p:nvPr/>
        </p:nvSpPr>
        <p:spPr bwMode="auto">
          <a:xfrm>
            <a:off x="1625600" y="-3810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贈</a:t>
            </a:r>
          </a:p>
        </p:txBody>
      </p:sp>
      <p:sp>
        <p:nvSpPr>
          <p:cNvPr id="162819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AF835C-676C-459A-B2E4-F776E131201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147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09600"/>
            <a:ext cx="5715000" cy="6026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065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ext Box 2"/>
          <p:cNvSpPr txBox="1">
            <a:spLocks noChangeArrowheads="1"/>
          </p:cNvSpPr>
          <p:nvPr/>
        </p:nvSpPr>
        <p:spPr bwMode="auto">
          <a:xfrm>
            <a:off x="1587500" y="-5334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乎</a:t>
            </a:r>
          </a:p>
        </p:txBody>
      </p:sp>
      <p:sp>
        <p:nvSpPr>
          <p:cNvPr id="163843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83A848-9860-44C0-841E-24ED1DB97EA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33400"/>
            <a:ext cx="5562600" cy="616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454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ext Box 2"/>
          <p:cNvSpPr txBox="1">
            <a:spLocks noChangeArrowheads="1"/>
          </p:cNvSpPr>
          <p:nvPr/>
        </p:nvSpPr>
        <p:spPr bwMode="auto">
          <a:xfrm>
            <a:off x="1616075" y="-3810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及</a:t>
            </a:r>
          </a:p>
        </p:txBody>
      </p:sp>
      <p:sp>
        <p:nvSpPr>
          <p:cNvPr id="164867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8E7121-BB2D-4724-B9EF-03D8298989B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149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0"/>
            <a:ext cx="5867400" cy="608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033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625600" y="-3810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號</a:t>
            </a:r>
          </a:p>
        </p:txBody>
      </p:sp>
      <p:sp>
        <p:nvSpPr>
          <p:cNvPr id="27651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FED816-BB87-4310-AA0C-9CB994A3D0B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85800"/>
            <a:ext cx="5867400" cy="5931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11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ext Box 2"/>
          <p:cNvSpPr txBox="1">
            <a:spLocks noChangeArrowheads="1"/>
          </p:cNvSpPr>
          <p:nvPr/>
        </p:nvSpPr>
        <p:spPr bwMode="auto">
          <a:xfrm>
            <a:off x="1600200" y="-4572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助</a:t>
            </a:r>
          </a:p>
        </p:txBody>
      </p:sp>
      <p:sp>
        <p:nvSpPr>
          <p:cNvPr id="165891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661CA1-5688-4D2E-A1C2-821E417A2F1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62000"/>
            <a:ext cx="5562600" cy="6020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25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ext Box 2"/>
          <p:cNvSpPr txBox="1">
            <a:spLocks noChangeArrowheads="1"/>
          </p:cNvSpPr>
          <p:nvPr/>
        </p:nvSpPr>
        <p:spPr bwMode="auto">
          <a:xfrm>
            <a:off x="1600200" y="-4572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扇</a:t>
            </a:r>
          </a:p>
        </p:txBody>
      </p:sp>
      <p:sp>
        <p:nvSpPr>
          <p:cNvPr id="166915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704DD3-F121-4644-BBBF-0901AEDAEFF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151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09598"/>
            <a:ext cx="5867400" cy="60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22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ext Box 2"/>
          <p:cNvSpPr txBox="1">
            <a:spLocks noChangeArrowheads="1"/>
          </p:cNvSpPr>
          <p:nvPr/>
        </p:nvSpPr>
        <p:spPr bwMode="auto">
          <a:xfrm>
            <a:off x="1600200" y="-5334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偉</a:t>
            </a:r>
          </a:p>
        </p:txBody>
      </p:sp>
      <p:sp>
        <p:nvSpPr>
          <p:cNvPr id="167939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871FCA-7A84-4DC7-B5B4-219701F6F43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152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33400"/>
            <a:ext cx="6019800" cy="633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57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 Box 2"/>
          <p:cNvSpPr txBox="1">
            <a:spLocks noChangeArrowheads="1"/>
          </p:cNvSpPr>
          <p:nvPr/>
        </p:nvSpPr>
        <p:spPr bwMode="auto">
          <a:xfrm>
            <a:off x="1625600" y="-4572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離</a:t>
            </a:r>
          </a:p>
        </p:txBody>
      </p:sp>
      <p:sp>
        <p:nvSpPr>
          <p:cNvPr id="168963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6BB731-258C-45FE-A46D-30BAA0F3504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153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33400"/>
            <a:ext cx="5257800" cy="6286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484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ext Box 2"/>
          <p:cNvSpPr txBox="1">
            <a:spLocks noChangeArrowheads="1"/>
          </p:cNvSpPr>
          <p:nvPr/>
        </p:nvSpPr>
        <p:spPr bwMode="auto">
          <a:xfrm>
            <a:off x="1597025" y="-3810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危</a:t>
            </a:r>
          </a:p>
        </p:txBody>
      </p:sp>
      <p:sp>
        <p:nvSpPr>
          <p:cNvPr id="169987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4640E0-87AE-4808-9ED0-ACACFA44CF9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4" y="762000"/>
            <a:ext cx="5184775" cy="571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627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ext Box 2"/>
          <p:cNvSpPr txBox="1">
            <a:spLocks noChangeArrowheads="1"/>
          </p:cNvSpPr>
          <p:nvPr/>
        </p:nvSpPr>
        <p:spPr bwMode="auto">
          <a:xfrm>
            <a:off x="1587500" y="-4572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險</a:t>
            </a:r>
          </a:p>
        </p:txBody>
      </p:sp>
      <p:sp>
        <p:nvSpPr>
          <p:cNvPr id="171011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5B8DA6-B577-4422-8BDE-415F2881C36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685800"/>
            <a:ext cx="5499100" cy="590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138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Text Box 2"/>
          <p:cNvSpPr txBox="1">
            <a:spLocks noChangeArrowheads="1"/>
          </p:cNvSpPr>
          <p:nvPr/>
        </p:nvSpPr>
        <p:spPr bwMode="auto">
          <a:xfrm>
            <a:off x="1600200" y="-2286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終</a:t>
            </a:r>
          </a:p>
        </p:txBody>
      </p:sp>
      <p:sp>
        <p:nvSpPr>
          <p:cNvPr id="172035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677340-8EC6-4329-849C-1C323A83838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5800"/>
            <a:ext cx="6096000" cy="5998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255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ext Box 2"/>
          <p:cNvSpPr txBox="1">
            <a:spLocks noChangeArrowheads="1"/>
          </p:cNvSpPr>
          <p:nvPr/>
        </p:nvSpPr>
        <p:spPr bwMode="auto">
          <a:xfrm>
            <a:off x="1611313" y="-3810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佛</a:t>
            </a:r>
          </a:p>
        </p:txBody>
      </p:sp>
      <p:sp>
        <p:nvSpPr>
          <p:cNvPr id="173059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0FE5D-54A5-43E9-A6CC-5007C156A7A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157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61999"/>
            <a:ext cx="6019800" cy="601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227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ext Box 2"/>
          <p:cNvSpPr txBox="1">
            <a:spLocks noChangeArrowheads="1"/>
          </p:cNvSpPr>
          <p:nvPr/>
        </p:nvSpPr>
        <p:spPr bwMode="auto">
          <a:xfrm>
            <a:off x="1616075" y="-5334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旅</a:t>
            </a:r>
          </a:p>
        </p:txBody>
      </p:sp>
      <p:sp>
        <p:nvSpPr>
          <p:cNvPr id="174083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20CF8E-BDE6-4C58-8761-1AF155650D7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85800"/>
            <a:ext cx="6019800" cy="6128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361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Text Box 2"/>
          <p:cNvSpPr txBox="1">
            <a:spLocks noChangeArrowheads="1"/>
          </p:cNvSpPr>
          <p:nvPr/>
        </p:nvSpPr>
        <p:spPr bwMode="auto">
          <a:xfrm>
            <a:off x="1600200" y="-5334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詳</a:t>
            </a:r>
          </a:p>
        </p:txBody>
      </p:sp>
      <p:sp>
        <p:nvSpPr>
          <p:cNvPr id="175107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3EED6D-AC33-46DF-935F-07DA76A6BA6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159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61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09600"/>
            <a:ext cx="5638800" cy="6029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323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625600" y="-3810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育</a:t>
            </a:r>
          </a:p>
        </p:txBody>
      </p:sp>
      <p:sp>
        <p:nvSpPr>
          <p:cNvPr id="28675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A9FB4B-E89C-4AEC-8249-3AE64EB077A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85799"/>
            <a:ext cx="5867400" cy="5819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546730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Text Box 2"/>
          <p:cNvSpPr txBox="1">
            <a:spLocks noChangeArrowheads="1"/>
          </p:cNvSpPr>
          <p:nvPr/>
        </p:nvSpPr>
        <p:spPr bwMode="auto">
          <a:xfrm>
            <a:off x="1600200" y="-4572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介</a:t>
            </a:r>
          </a:p>
        </p:txBody>
      </p:sp>
      <p:sp>
        <p:nvSpPr>
          <p:cNvPr id="176131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D05C1A-CEE7-470D-AA5F-5DC19070318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62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42899"/>
            <a:ext cx="6324600" cy="6504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37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ext Box 2"/>
          <p:cNvSpPr txBox="1">
            <a:spLocks noChangeArrowheads="1"/>
          </p:cNvSpPr>
          <p:nvPr/>
        </p:nvSpPr>
        <p:spPr bwMode="auto">
          <a:xfrm>
            <a:off x="1600200" y="-3810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紹</a:t>
            </a:r>
          </a:p>
        </p:txBody>
      </p:sp>
      <p:sp>
        <p:nvSpPr>
          <p:cNvPr id="177155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B16AF4-066B-427E-8986-8CEA44C4E48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161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838200"/>
            <a:ext cx="5892800" cy="5594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801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Text Box 2"/>
          <p:cNvSpPr txBox="1">
            <a:spLocks noChangeArrowheads="1"/>
          </p:cNvSpPr>
          <p:nvPr/>
        </p:nvSpPr>
        <p:spPr bwMode="auto">
          <a:xfrm>
            <a:off x="1600200" y="-3810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區</a:t>
            </a:r>
          </a:p>
        </p:txBody>
      </p:sp>
      <p:sp>
        <p:nvSpPr>
          <p:cNvPr id="178179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64CF0E-3CB3-49A6-A806-55E2A4B5DC4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162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399"/>
            <a:ext cx="5791200" cy="6096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8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Text Box 2"/>
          <p:cNvSpPr txBox="1">
            <a:spLocks noChangeArrowheads="1"/>
          </p:cNvSpPr>
          <p:nvPr/>
        </p:nvSpPr>
        <p:spPr bwMode="auto">
          <a:xfrm>
            <a:off x="1600200" y="-4572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俗</a:t>
            </a:r>
          </a:p>
        </p:txBody>
      </p:sp>
      <p:sp>
        <p:nvSpPr>
          <p:cNvPr id="179203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D4126F-E9F0-479F-94DA-7C62B42C3BC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163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14400"/>
            <a:ext cx="5638800" cy="557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75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Text Box 2"/>
          <p:cNvSpPr txBox="1">
            <a:spLocks noChangeArrowheads="1"/>
          </p:cNvSpPr>
          <p:nvPr/>
        </p:nvSpPr>
        <p:spPr bwMode="auto">
          <a:xfrm>
            <a:off x="1600200" y="-6096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慣</a:t>
            </a:r>
          </a:p>
        </p:txBody>
      </p:sp>
      <p:sp>
        <p:nvSpPr>
          <p:cNvPr id="180227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2E63A7-D33C-497D-B4E7-21E3CA66CE2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85800"/>
            <a:ext cx="5029200" cy="583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95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Text Box 2"/>
          <p:cNvSpPr txBox="1">
            <a:spLocks noChangeArrowheads="1"/>
          </p:cNvSpPr>
          <p:nvPr/>
        </p:nvSpPr>
        <p:spPr bwMode="auto">
          <a:xfrm>
            <a:off x="1625600" y="-4572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靈</a:t>
            </a:r>
          </a:p>
        </p:txBody>
      </p:sp>
      <p:sp>
        <p:nvSpPr>
          <p:cNvPr id="181251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45D1B4-17C1-40E8-85E9-C025D658F2C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67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85800"/>
            <a:ext cx="5867400" cy="60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19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ext Box 2"/>
          <p:cNvSpPr txBox="1">
            <a:spLocks noChangeArrowheads="1"/>
          </p:cNvSpPr>
          <p:nvPr/>
        </p:nvSpPr>
        <p:spPr bwMode="auto">
          <a:xfrm>
            <a:off x="1600200" y="-3048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港</a:t>
            </a:r>
          </a:p>
        </p:txBody>
      </p:sp>
      <p:sp>
        <p:nvSpPr>
          <p:cNvPr id="182275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7C5241-2EDB-464D-9DD8-76A61CB5A52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50" y="838199"/>
            <a:ext cx="5441950" cy="5865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823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Text Box 2"/>
          <p:cNvSpPr txBox="1">
            <a:spLocks noChangeArrowheads="1"/>
          </p:cNvSpPr>
          <p:nvPr/>
        </p:nvSpPr>
        <p:spPr bwMode="auto">
          <a:xfrm>
            <a:off x="1600200" y="-3810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岸</a:t>
            </a:r>
          </a:p>
        </p:txBody>
      </p:sp>
      <p:sp>
        <p:nvSpPr>
          <p:cNvPr id="183299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3BDB7-8B7B-4EE0-9208-29FFB1A9F7E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167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69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33400"/>
            <a:ext cx="5334000" cy="6263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621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Text Box 2"/>
          <p:cNvSpPr txBox="1">
            <a:spLocks noChangeArrowheads="1"/>
          </p:cNvSpPr>
          <p:nvPr/>
        </p:nvSpPr>
        <p:spPr bwMode="auto">
          <a:xfrm>
            <a:off x="1597025" y="-2286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船</a:t>
            </a:r>
          </a:p>
        </p:txBody>
      </p:sp>
      <p:sp>
        <p:nvSpPr>
          <p:cNvPr id="184323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4D46C6-4149-469E-BA76-B473F08776E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71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838200"/>
            <a:ext cx="5908675" cy="5796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8306525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Text Box 2"/>
          <p:cNvSpPr txBox="1">
            <a:spLocks noChangeArrowheads="1"/>
          </p:cNvSpPr>
          <p:nvPr/>
        </p:nvSpPr>
        <p:spPr bwMode="auto">
          <a:xfrm>
            <a:off x="1597025" y="-5334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航</a:t>
            </a:r>
          </a:p>
        </p:txBody>
      </p:sp>
      <p:sp>
        <p:nvSpPr>
          <p:cNvPr id="185347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8725D-59E0-4698-BFF3-E093D515027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169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72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85799"/>
            <a:ext cx="6248400" cy="6162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95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600200" y="-92075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必</a:t>
            </a:r>
          </a:p>
        </p:txBody>
      </p:sp>
      <p:sp>
        <p:nvSpPr>
          <p:cNvPr id="29699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894A16-5993-4174-A6D9-B462F764DC5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990600"/>
            <a:ext cx="6096000" cy="5702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17227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600200" y="-4572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修</a:t>
            </a:r>
          </a:p>
        </p:txBody>
      </p:sp>
      <p:sp>
        <p:nvSpPr>
          <p:cNvPr id="30723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196AFA-8C13-49A1-B67F-780DCE37BD1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85800"/>
            <a:ext cx="5943600" cy="6093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721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600200" y="-3810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另</a:t>
            </a:r>
          </a:p>
        </p:txBody>
      </p:sp>
      <p:sp>
        <p:nvSpPr>
          <p:cNvPr id="31747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02FFC0-8D7C-4950-871E-9C1B0AEF05C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09600"/>
            <a:ext cx="5791200" cy="5987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224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導</a:t>
            </a:r>
          </a:p>
        </p:txBody>
      </p:sp>
      <p:sp>
        <p:nvSpPr>
          <p:cNvPr id="14339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949529-8F60-41BC-BD04-CA915461C0E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36600"/>
            <a:ext cx="5943600" cy="597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612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568450" y="-4572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附</a:t>
            </a:r>
          </a:p>
        </p:txBody>
      </p:sp>
      <p:sp>
        <p:nvSpPr>
          <p:cNvPr id="32771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6A2CC3-0D02-4583-AD09-63F8EE87693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44500"/>
            <a:ext cx="6216650" cy="620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148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600200" y="-4572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度</a:t>
            </a:r>
          </a:p>
        </p:txBody>
      </p:sp>
      <p:sp>
        <p:nvSpPr>
          <p:cNvPr id="33795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DD12B0-6986-467D-A29C-DFBB3FDC2A6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33399"/>
            <a:ext cx="6324600" cy="612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864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616075" y="-3810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業</a:t>
            </a:r>
          </a:p>
        </p:txBody>
      </p:sp>
      <p:sp>
        <p:nvSpPr>
          <p:cNvPr id="34819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DCA8B6-4E01-4B84-B6B9-BE5BB7B6155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85800"/>
            <a:ext cx="6172200" cy="6000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84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600200" y="-92075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腦</a:t>
            </a:r>
          </a:p>
        </p:txBody>
      </p:sp>
      <p:sp>
        <p:nvSpPr>
          <p:cNvPr id="35843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344763-923E-49F1-8901-FF64D8A98FB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5800"/>
            <a:ext cx="6248400" cy="61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37429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600200" y="-92075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利</a:t>
            </a:r>
          </a:p>
        </p:txBody>
      </p:sp>
      <p:sp>
        <p:nvSpPr>
          <p:cNvPr id="36867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441B47-9CF8-4A19-BBC0-701D349FC95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85800"/>
            <a:ext cx="6172200" cy="5953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30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600200" y="-92075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查</a:t>
            </a:r>
          </a:p>
        </p:txBody>
      </p:sp>
      <p:sp>
        <p:nvSpPr>
          <p:cNvPr id="37891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71E47-9DFE-4F9B-814A-4F6F4E9A499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761999"/>
            <a:ext cx="5715000" cy="6130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316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600200" y="-3810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資</a:t>
            </a:r>
          </a:p>
        </p:txBody>
      </p:sp>
      <p:sp>
        <p:nvSpPr>
          <p:cNvPr id="38915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B29F98-53E5-4C15-9D5C-0218808B76C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609600"/>
            <a:ext cx="5581650" cy="6012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1888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600200" y="-2286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郵</a:t>
            </a:r>
          </a:p>
        </p:txBody>
      </p:sp>
      <p:sp>
        <p:nvSpPr>
          <p:cNvPr id="39939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5C70E4-A85F-494A-9E25-3328637F637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5799"/>
            <a:ext cx="6553200" cy="602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33434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616075" y="-4572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討</a:t>
            </a:r>
          </a:p>
        </p:txBody>
      </p:sp>
      <p:sp>
        <p:nvSpPr>
          <p:cNvPr id="40963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76E47B-45A8-4973-9549-29F2ADFD883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09600"/>
            <a:ext cx="5562600" cy="5967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990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1676400" y="-4572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按</a:t>
            </a:r>
          </a:p>
        </p:txBody>
      </p:sp>
      <p:sp>
        <p:nvSpPr>
          <p:cNvPr id="41987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EF0DE-7E7B-41F4-8809-0D6B1ADE16C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5799"/>
            <a:ext cx="6553200" cy="6071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8673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講</a:t>
            </a:r>
          </a:p>
        </p:txBody>
      </p:sp>
      <p:sp>
        <p:nvSpPr>
          <p:cNvPr id="15363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79FA24-FC4F-4BCE-A2FE-5518C9BE266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2000"/>
            <a:ext cx="6538438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710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1606550" y="-3810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鍵</a:t>
            </a:r>
          </a:p>
        </p:txBody>
      </p:sp>
      <p:sp>
        <p:nvSpPr>
          <p:cNvPr id="43011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17346B-6A09-4218-A47F-B64E900E130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381000"/>
            <a:ext cx="6629400" cy="642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7278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1676400" y="-4572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昨</a:t>
            </a:r>
          </a:p>
        </p:txBody>
      </p:sp>
      <p:sp>
        <p:nvSpPr>
          <p:cNvPr id="44035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4AF56-0152-4B04-8B6E-E859351EF69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0"/>
            <a:ext cx="5181600" cy="607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68236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616075" y="-3048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盤</a:t>
            </a:r>
          </a:p>
        </p:txBody>
      </p:sp>
      <p:sp>
        <p:nvSpPr>
          <p:cNvPr id="45059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F9126F-5B0B-48D8-8649-1E4733DE3B9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685800"/>
            <a:ext cx="5791200" cy="580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12800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1606550" y="-3048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驚</a:t>
            </a:r>
          </a:p>
        </p:txBody>
      </p:sp>
      <p:sp>
        <p:nvSpPr>
          <p:cNvPr id="46083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17A81-C1CD-48A0-8A75-1EBBF325C0C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09600"/>
            <a:ext cx="6400800" cy="619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715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1625600" y="-3810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軟</a:t>
            </a:r>
          </a:p>
        </p:txBody>
      </p:sp>
      <p:sp>
        <p:nvSpPr>
          <p:cNvPr id="47107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F810F-7C04-4D73-B7E6-DEA8E11C9B9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38199"/>
            <a:ext cx="6096000" cy="5846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52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1600200" y="-3048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拼</a:t>
            </a:r>
          </a:p>
        </p:txBody>
      </p:sp>
      <p:sp>
        <p:nvSpPr>
          <p:cNvPr id="48131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6E69E9-D850-44AC-8C8A-0AB33308246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5800"/>
            <a:ext cx="6629400" cy="601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57440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1981200" y="-347663"/>
            <a:ext cx="6019800" cy="6556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技</a:t>
            </a:r>
          </a:p>
        </p:txBody>
      </p:sp>
      <p:sp>
        <p:nvSpPr>
          <p:cNvPr id="49155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229F13-0D38-4B07-A963-C582981DA78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09600"/>
            <a:ext cx="6019800" cy="6058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24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1600200" y="-92075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版</a:t>
            </a:r>
          </a:p>
        </p:txBody>
      </p:sp>
      <p:sp>
        <p:nvSpPr>
          <p:cNvPr id="50179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C050FD-E24D-4EF4-A61E-2BD40DD1573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990600"/>
            <a:ext cx="6619875" cy="5643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390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1600200" y="-92075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社</a:t>
            </a:r>
          </a:p>
        </p:txBody>
      </p:sp>
      <p:sp>
        <p:nvSpPr>
          <p:cNvPr id="51203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06EB43-8A74-49DE-858E-C51D9960ACD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38200"/>
            <a:ext cx="6172200" cy="589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149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1600200" y="-92075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研</a:t>
            </a:r>
          </a:p>
        </p:txBody>
      </p:sp>
      <p:sp>
        <p:nvSpPr>
          <p:cNvPr id="52227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698DE0-C51D-4163-8352-25C80DDA9A9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90600"/>
            <a:ext cx="6705600" cy="56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23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600200" y="-2286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義</a:t>
            </a:r>
          </a:p>
        </p:txBody>
      </p:sp>
      <p:sp>
        <p:nvSpPr>
          <p:cNvPr id="16387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A66BC2-912A-40E9-A8B0-328183C21C2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42999"/>
            <a:ext cx="5562600" cy="5438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64496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1752600" y="-2286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究</a:t>
            </a:r>
          </a:p>
        </p:txBody>
      </p:sp>
      <p:sp>
        <p:nvSpPr>
          <p:cNvPr id="53251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D9B64F-E971-4F97-BB10-D0DBD9D462B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685800"/>
            <a:ext cx="6235700" cy="5986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24546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1600200" y="-2286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遍</a:t>
            </a:r>
          </a:p>
        </p:txBody>
      </p:sp>
      <p:sp>
        <p:nvSpPr>
          <p:cNvPr id="54275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851085-415A-45E9-8FD3-7A210165A65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838199"/>
            <a:ext cx="6207125" cy="5940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6406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1625600" y="-3048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相</a:t>
            </a:r>
          </a:p>
        </p:txBody>
      </p:sp>
      <p:sp>
        <p:nvSpPr>
          <p:cNvPr id="55299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D2E75-3DE0-4A76-9E68-A4DC64CC3EB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42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85800"/>
            <a:ext cx="6172200" cy="5866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73425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1625600" y="-2286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費</a:t>
            </a:r>
          </a:p>
        </p:txBody>
      </p:sp>
      <p:sp>
        <p:nvSpPr>
          <p:cNvPr id="56323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5C5C9-834A-4AA4-BEBC-58D83B48B61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43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1999"/>
            <a:ext cx="5562600" cy="585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785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1676400" y="-3048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希</a:t>
            </a:r>
          </a:p>
        </p:txBody>
      </p:sp>
      <p:sp>
        <p:nvSpPr>
          <p:cNvPr id="57347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21545E-53D5-41C9-B8D5-9A5DC382F38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761999"/>
            <a:ext cx="5899150" cy="577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163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1600200" y="-5334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暑</a:t>
            </a:r>
          </a:p>
        </p:txBody>
      </p:sp>
      <p:sp>
        <p:nvSpPr>
          <p:cNvPr id="58371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32AABC-A681-4164-89CD-4913236FFDB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09599"/>
            <a:ext cx="6096000" cy="589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402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1600200" y="-3810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般</a:t>
            </a:r>
          </a:p>
        </p:txBody>
      </p:sp>
      <p:sp>
        <p:nvSpPr>
          <p:cNvPr id="59395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989EEC-8454-4000-89FF-2AF8EF9292D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5799"/>
            <a:ext cx="6324600" cy="586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47345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1606550" y="-5334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彈</a:t>
            </a:r>
          </a:p>
        </p:txBody>
      </p:sp>
      <p:sp>
        <p:nvSpPr>
          <p:cNvPr id="60419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09F28-4824-48E4-80A4-DBCA8B29167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47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25450"/>
            <a:ext cx="5715000" cy="6402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364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1600200" y="-92075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鋼</a:t>
            </a:r>
          </a:p>
        </p:txBody>
      </p:sp>
      <p:sp>
        <p:nvSpPr>
          <p:cNvPr id="61443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E533CB-75EC-4AE9-ADB4-F6BE75749F2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838200"/>
            <a:ext cx="6429375" cy="577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40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1600200" y="-3810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琴</a:t>
            </a:r>
          </a:p>
        </p:txBody>
      </p:sp>
      <p:sp>
        <p:nvSpPr>
          <p:cNvPr id="62467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5FF298-52DB-4F27-884A-21A41921FEC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49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09600"/>
            <a:ext cx="6477000" cy="6144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166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600200" y="-92075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夾</a:t>
            </a:r>
          </a:p>
        </p:txBody>
      </p:sp>
      <p:sp>
        <p:nvSpPr>
          <p:cNvPr id="17411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E317FE-7CCD-48F1-8CBB-0807561F7A7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38200"/>
            <a:ext cx="5638801" cy="5751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4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1600200" y="-92075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鼓</a:t>
            </a:r>
          </a:p>
        </p:txBody>
      </p:sp>
      <p:sp>
        <p:nvSpPr>
          <p:cNvPr id="63491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3C7F9E-00C1-4687-B2AE-EFA29DECE35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38199"/>
            <a:ext cx="6705600" cy="578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037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1676400" y="-4572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響</a:t>
            </a:r>
          </a:p>
        </p:txBody>
      </p:sp>
      <p:sp>
        <p:nvSpPr>
          <p:cNvPr id="64515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C26C14-2FB3-466A-AAD9-093FE58632C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51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85799"/>
            <a:ext cx="6096000" cy="5957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52377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1606550" y="-4572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團</a:t>
            </a:r>
          </a:p>
        </p:txBody>
      </p:sp>
      <p:sp>
        <p:nvSpPr>
          <p:cNvPr id="65539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1A818-8C55-4E1F-ADFD-6261B1508B6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52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50" y="761999"/>
            <a:ext cx="5556250" cy="6088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53188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1625600" y="-4572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揮</a:t>
            </a:r>
          </a:p>
        </p:txBody>
      </p:sp>
      <p:sp>
        <p:nvSpPr>
          <p:cNvPr id="66563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BEDA94-58C5-4CB5-B2A0-1AF9ED0192D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53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09599"/>
            <a:ext cx="6400800" cy="6034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429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1616075" y="-4572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奏</a:t>
            </a:r>
          </a:p>
        </p:txBody>
      </p:sp>
      <p:sp>
        <p:nvSpPr>
          <p:cNvPr id="67587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85A1E8-C2B9-41D5-8D47-51B66A70E17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5" y="533400"/>
            <a:ext cx="5562600" cy="6136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95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1600200" y="-5334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器</a:t>
            </a:r>
          </a:p>
        </p:txBody>
      </p:sp>
      <p:sp>
        <p:nvSpPr>
          <p:cNvPr id="68611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8DAB9-F435-4B43-A990-34A8869AB0F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09600"/>
            <a:ext cx="5943600" cy="5962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79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1616075" y="-4572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免</a:t>
            </a:r>
          </a:p>
        </p:txBody>
      </p:sp>
      <p:sp>
        <p:nvSpPr>
          <p:cNvPr id="69635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67AF6-91C1-4463-AEEE-333160C4E64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4" y="533399"/>
            <a:ext cx="5851525" cy="621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835239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1616075" y="-5334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錄</a:t>
            </a:r>
          </a:p>
        </p:txBody>
      </p:sp>
      <p:sp>
        <p:nvSpPr>
          <p:cNvPr id="70659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7293C-1C5D-44EB-84B8-91C6EE331D2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57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33400"/>
            <a:ext cx="5943600" cy="606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74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1600200" y="-92075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圍</a:t>
            </a:r>
          </a:p>
        </p:txBody>
      </p:sp>
      <p:sp>
        <p:nvSpPr>
          <p:cNvPr id="71683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AFEC0B-8965-40E2-9D84-85E96B8F584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90600"/>
            <a:ext cx="5410200" cy="573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379737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1600200" y="-92075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曲</a:t>
            </a:r>
          </a:p>
        </p:txBody>
      </p:sp>
      <p:sp>
        <p:nvSpPr>
          <p:cNvPr id="72707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B71ABF-8E07-4A17-A6FC-E642E94021E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59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50" y="762000"/>
            <a:ext cx="6165850" cy="6069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12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600200" y="-92075"/>
            <a:ext cx="6019800" cy="3564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程</a:t>
            </a:r>
            <a:endParaRPr lang="en-US" altLang="zh-TW" sz="4200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  <a:cs typeface="Arial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zh-TW" sz="4200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  <a:cs typeface="Arial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zh-TW" sz="4200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  <a:cs typeface="Arial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zh-TW" altLang="en-US" sz="4200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  <a:cs typeface="Arial" charset="0"/>
            </a:endParaRPr>
          </a:p>
        </p:txBody>
      </p:sp>
      <p:sp>
        <p:nvSpPr>
          <p:cNvPr id="18435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16CA10-7637-40C2-ACA7-7BE72BD73E6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1143000"/>
            <a:ext cx="5911850" cy="543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3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1606550" y="-3810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掌</a:t>
            </a:r>
          </a:p>
        </p:txBody>
      </p:sp>
      <p:sp>
        <p:nvSpPr>
          <p:cNvPr id="73731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AF2738-4DD0-421D-8DA7-AEEC9413B69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0999"/>
            <a:ext cx="6324600" cy="637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195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1600200" y="-92075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突</a:t>
            </a:r>
          </a:p>
        </p:txBody>
      </p:sp>
      <p:sp>
        <p:nvSpPr>
          <p:cNvPr id="74755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54C121-E7E9-49EC-9693-E7504AD997B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61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838200"/>
            <a:ext cx="5988050" cy="5919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76504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1600200" y="-3810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拖</a:t>
            </a:r>
          </a:p>
        </p:txBody>
      </p:sp>
      <p:sp>
        <p:nvSpPr>
          <p:cNvPr id="75779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6FD23-D78C-4C80-9878-6A37DBD5ACC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62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025" y="533400"/>
            <a:ext cx="6226175" cy="6219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82594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1600200" y="-4572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眾</a:t>
            </a:r>
          </a:p>
        </p:txBody>
      </p:sp>
      <p:sp>
        <p:nvSpPr>
          <p:cNvPr id="76803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E092F4-6704-4898-98AD-783F4EAAB74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63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33400"/>
            <a:ext cx="5943600" cy="610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369015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1616075" y="-4572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呆</a:t>
            </a:r>
          </a:p>
        </p:txBody>
      </p:sp>
      <p:sp>
        <p:nvSpPr>
          <p:cNvPr id="77827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2F9629-B31A-4B7F-8748-952ECAACA1B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762000"/>
            <a:ext cx="5753100" cy="5832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688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1606550" y="-3810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暖</a:t>
            </a:r>
          </a:p>
        </p:txBody>
      </p:sp>
      <p:sp>
        <p:nvSpPr>
          <p:cNvPr id="78851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9BAE5-A1B0-416D-B906-303428106F4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33399"/>
            <a:ext cx="5791200" cy="6267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25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1597025" y="-4572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途</a:t>
            </a:r>
          </a:p>
        </p:txBody>
      </p:sp>
      <p:sp>
        <p:nvSpPr>
          <p:cNvPr id="79875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F32E8B-7034-47CD-BB9A-816A80F08CB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33400"/>
            <a:ext cx="6019800" cy="6013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84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1600200" y="-5334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停</a:t>
            </a:r>
          </a:p>
        </p:txBody>
      </p:sp>
      <p:sp>
        <p:nvSpPr>
          <p:cNvPr id="80899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09219D-C4E1-4ED3-8574-11C9F2CD575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67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61999"/>
            <a:ext cx="5410200" cy="588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991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1600200" y="-4572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努</a:t>
            </a:r>
          </a:p>
        </p:txBody>
      </p:sp>
      <p:sp>
        <p:nvSpPr>
          <p:cNvPr id="81923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A9ECE-94E4-4721-B91A-A30527ADB74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09599"/>
            <a:ext cx="5562600" cy="6099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77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1616075" y="-5334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似</a:t>
            </a:r>
          </a:p>
        </p:txBody>
      </p:sp>
      <p:sp>
        <p:nvSpPr>
          <p:cNvPr id="82947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44D43C-D57F-439F-BFE4-FA67DFE3882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69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5800"/>
            <a:ext cx="59436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247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600200" y="-92075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規</a:t>
            </a:r>
          </a:p>
        </p:txBody>
      </p:sp>
      <p:sp>
        <p:nvSpPr>
          <p:cNvPr id="19459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70B254-2A8A-491F-894C-4617614FDD2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38199"/>
            <a:ext cx="6324600" cy="5762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77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1600200" y="-3048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例</a:t>
            </a:r>
          </a:p>
        </p:txBody>
      </p:sp>
      <p:sp>
        <p:nvSpPr>
          <p:cNvPr id="83971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44E32-F7BF-4DAF-A983-2AA4F63CDC3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399"/>
            <a:ext cx="6248400" cy="6106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986463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1600200" y="-92075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尺</a:t>
            </a:r>
          </a:p>
        </p:txBody>
      </p:sp>
      <p:sp>
        <p:nvSpPr>
          <p:cNvPr id="84995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7012C-08B5-4B27-BEF1-161F17FD288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71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399"/>
            <a:ext cx="5791200" cy="5708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135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1600200" y="-3048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倍</a:t>
            </a:r>
          </a:p>
        </p:txBody>
      </p:sp>
      <p:sp>
        <p:nvSpPr>
          <p:cNvPr id="86019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A64AD6-0B9A-4654-BA68-FD1B49FDB94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72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14400"/>
            <a:ext cx="5410200" cy="5824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60922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1600200" y="-3048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懂</a:t>
            </a:r>
          </a:p>
        </p:txBody>
      </p:sp>
      <p:sp>
        <p:nvSpPr>
          <p:cNvPr id="87043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39D3DC-8034-428F-BA44-047408624F9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73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5800"/>
            <a:ext cx="5867400" cy="591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931302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1600200" y="-3810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糟</a:t>
            </a:r>
          </a:p>
        </p:txBody>
      </p:sp>
      <p:sp>
        <p:nvSpPr>
          <p:cNvPr id="88067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6C6F26-E4B2-496F-BB44-080779B879D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38200"/>
            <a:ext cx="5867400" cy="5687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84528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1625600" y="-4572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簡</a:t>
            </a:r>
          </a:p>
        </p:txBody>
      </p:sp>
      <p:sp>
        <p:nvSpPr>
          <p:cNvPr id="89091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DB397E-677F-4D6F-B9A6-04239E11A9E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38200"/>
            <a:ext cx="5105400" cy="5820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890175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1606550" y="-5334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貪</a:t>
            </a:r>
          </a:p>
        </p:txBody>
      </p:sp>
      <p:sp>
        <p:nvSpPr>
          <p:cNvPr id="90115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710E87-D345-49E1-BE8C-66719562999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42899"/>
            <a:ext cx="5791200" cy="63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128896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1600200" y="-4572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無</a:t>
            </a:r>
          </a:p>
        </p:txBody>
      </p:sp>
      <p:sp>
        <p:nvSpPr>
          <p:cNvPr id="91139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63E9E-3866-4126-9831-111FCAF9893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77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685799"/>
            <a:ext cx="5753100" cy="6099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432939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1600200" y="-3048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章</a:t>
            </a:r>
          </a:p>
        </p:txBody>
      </p:sp>
      <p:sp>
        <p:nvSpPr>
          <p:cNvPr id="92163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3A81D-0A3F-4500-8B91-C9552F3A2CF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838200"/>
            <a:ext cx="5432425" cy="5815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532281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1600200" y="-3048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或</a:t>
            </a:r>
          </a:p>
        </p:txBody>
      </p:sp>
      <p:sp>
        <p:nvSpPr>
          <p:cNvPr id="93187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440662-9E9E-4872-8D2F-68EA760AC57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79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85800"/>
            <a:ext cx="5486400" cy="586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08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600200" y="-92075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則</a:t>
            </a:r>
          </a:p>
        </p:txBody>
      </p:sp>
      <p:sp>
        <p:nvSpPr>
          <p:cNvPr id="20483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D36501-8D96-4392-8806-6F93EC962BE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399"/>
            <a:ext cx="5791200" cy="5688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927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1600200" y="-5334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楚</a:t>
            </a:r>
          </a:p>
        </p:txBody>
      </p:sp>
      <p:sp>
        <p:nvSpPr>
          <p:cNvPr id="94211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BD523C-D37A-4EA8-9695-3B1B2F65245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"/>
            <a:ext cx="6096000" cy="638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780134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1589088" y="-3810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達</a:t>
            </a:r>
          </a:p>
        </p:txBody>
      </p:sp>
      <p:sp>
        <p:nvSpPr>
          <p:cNvPr id="95235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657F9-26C5-4BDD-812D-A80ADF70C72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81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25" y="685800"/>
            <a:ext cx="5768975" cy="589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221557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1600200" y="-5334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亡</a:t>
            </a:r>
          </a:p>
        </p:txBody>
      </p:sp>
      <p:sp>
        <p:nvSpPr>
          <p:cNvPr id="96259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F259B6-6B04-4622-BB84-6E5197C8582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82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761999"/>
            <a:ext cx="5378450" cy="5890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253345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1600200" y="-4572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補</a:t>
            </a:r>
          </a:p>
        </p:txBody>
      </p:sp>
      <p:sp>
        <p:nvSpPr>
          <p:cNvPr id="97283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81DFD7-E103-4B73-9F3C-B3F73977912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83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33400"/>
            <a:ext cx="5715000" cy="628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367064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2"/>
          <p:cNvSpPr txBox="1">
            <a:spLocks noChangeArrowheads="1"/>
          </p:cNvSpPr>
          <p:nvPr/>
        </p:nvSpPr>
        <p:spPr bwMode="auto">
          <a:xfrm>
            <a:off x="1597025" y="-3810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牢</a:t>
            </a:r>
          </a:p>
        </p:txBody>
      </p:sp>
      <p:sp>
        <p:nvSpPr>
          <p:cNvPr id="98307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45C919-7485-44C6-B324-1C257E9C3AF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15925"/>
            <a:ext cx="5791200" cy="622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96772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1600200" y="-4572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讀</a:t>
            </a:r>
          </a:p>
        </p:txBody>
      </p:sp>
      <p:sp>
        <p:nvSpPr>
          <p:cNvPr id="99331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EBD45A-1DA7-4C67-826A-6301C7124E6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33399"/>
            <a:ext cx="6324600" cy="6111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903525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1600200" y="-4572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夫</a:t>
            </a:r>
          </a:p>
        </p:txBody>
      </p:sp>
      <p:sp>
        <p:nvSpPr>
          <p:cNvPr id="100355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434F4-70AD-4FC7-AD80-0EB3A35F4EC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33399"/>
            <a:ext cx="5638800" cy="6053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71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1654175" y="-3048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角</a:t>
            </a:r>
          </a:p>
        </p:txBody>
      </p:sp>
      <p:sp>
        <p:nvSpPr>
          <p:cNvPr id="101379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5484B-A715-4A91-8377-ADA074C2C51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87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75" y="609600"/>
            <a:ext cx="5683250" cy="5890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13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1600200" y="-3048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形</a:t>
            </a:r>
          </a:p>
        </p:txBody>
      </p:sp>
      <p:sp>
        <p:nvSpPr>
          <p:cNvPr id="102403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32DF65-C744-4323-A509-ACC02C89549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90600"/>
            <a:ext cx="6096000" cy="56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910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1600200" y="-5334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較</a:t>
            </a:r>
          </a:p>
        </p:txBody>
      </p:sp>
      <p:sp>
        <p:nvSpPr>
          <p:cNvPr id="103427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467423-CB6E-40DB-A40C-77DFC3C4AB3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89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09600"/>
            <a:ext cx="6324600" cy="599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132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600200" y="-92075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換</a:t>
            </a:r>
          </a:p>
        </p:txBody>
      </p:sp>
      <p:sp>
        <p:nvSpPr>
          <p:cNvPr id="21507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0EED78-3E0C-4FEA-94B7-A5843B2CDE4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62000"/>
            <a:ext cx="6096000" cy="598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152439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1600200" y="-5334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辛</a:t>
            </a:r>
          </a:p>
        </p:txBody>
      </p:sp>
      <p:sp>
        <p:nvSpPr>
          <p:cNvPr id="104451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13792-24F7-4F41-A04C-6CD94A17F1D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09600"/>
            <a:ext cx="5105400" cy="6086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48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2"/>
          <p:cNvSpPr txBox="1">
            <a:spLocks noChangeArrowheads="1"/>
          </p:cNvSpPr>
          <p:nvPr/>
        </p:nvSpPr>
        <p:spPr bwMode="auto">
          <a:xfrm>
            <a:off x="1600200" y="-4572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苦</a:t>
            </a:r>
          </a:p>
        </p:txBody>
      </p:sp>
      <p:sp>
        <p:nvSpPr>
          <p:cNvPr id="105475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D1E6A-A166-4FBB-AB72-F007E10A2E1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91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09599"/>
            <a:ext cx="5791200" cy="5982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851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1600200" y="-5334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剩</a:t>
            </a:r>
          </a:p>
        </p:txBody>
      </p:sp>
      <p:sp>
        <p:nvSpPr>
          <p:cNvPr id="106499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764BF-17D4-4119-A62F-CB6BD8CCA00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92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5" y="761999"/>
            <a:ext cx="5394325" cy="596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99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2"/>
          <p:cNvSpPr txBox="1">
            <a:spLocks noChangeArrowheads="1"/>
          </p:cNvSpPr>
          <p:nvPr/>
        </p:nvSpPr>
        <p:spPr bwMode="auto">
          <a:xfrm>
            <a:off x="1606550" y="-5334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遇</a:t>
            </a:r>
          </a:p>
        </p:txBody>
      </p:sp>
      <p:sp>
        <p:nvSpPr>
          <p:cNvPr id="107523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7F52D1-CA3D-4754-B6D3-A36A351DC41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93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09600"/>
            <a:ext cx="5943600" cy="6181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005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2"/>
          <p:cNvSpPr txBox="1">
            <a:spLocks noChangeArrowheads="1"/>
          </p:cNvSpPr>
          <p:nvPr/>
        </p:nvSpPr>
        <p:spPr bwMode="auto">
          <a:xfrm>
            <a:off x="1600200" y="-3810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麻</a:t>
            </a:r>
          </a:p>
        </p:txBody>
      </p:sp>
      <p:sp>
        <p:nvSpPr>
          <p:cNvPr id="108547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F06D6E-FA90-41FA-9C3F-469684F4AFA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5800"/>
            <a:ext cx="6019800" cy="5988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47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1600200" y="-4572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煩</a:t>
            </a:r>
          </a:p>
        </p:txBody>
      </p:sp>
      <p:sp>
        <p:nvSpPr>
          <p:cNvPr id="109571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09B9D4-5AC2-490C-A279-76F92BDA17D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85800"/>
            <a:ext cx="5715000" cy="607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610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1625600" y="-4572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解</a:t>
            </a:r>
          </a:p>
        </p:txBody>
      </p:sp>
      <p:sp>
        <p:nvSpPr>
          <p:cNvPr id="110595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10D778-DE92-4F22-A6AB-DB3A62E9042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838199"/>
            <a:ext cx="5153025" cy="5761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940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2"/>
          <p:cNvSpPr txBox="1">
            <a:spLocks noChangeArrowheads="1"/>
          </p:cNvSpPr>
          <p:nvPr/>
        </p:nvSpPr>
        <p:spPr bwMode="auto">
          <a:xfrm>
            <a:off x="1600200" y="-92075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兄</a:t>
            </a:r>
          </a:p>
        </p:txBody>
      </p:sp>
      <p:sp>
        <p:nvSpPr>
          <p:cNvPr id="111619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E58F5A-C3B5-474B-979E-0EE4ABD4B5B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97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6019800" cy="5170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25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2"/>
          <p:cNvSpPr txBox="1">
            <a:spLocks noChangeArrowheads="1"/>
          </p:cNvSpPr>
          <p:nvPr/>
        </p:nvSpPr>
        <p:spPr bwMode="auto">
          <a:xfrm>
            <a:off x="1606550" y="-4572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財</a:t>
            </a:r>
          </a:p>
        </p:txBody>
      </p:sp>
      <p:sp>
        <p:nvSpPr>
          <p:cNvPr id="112643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72ECC-BBD7-4E26-9713-FE6B3522E3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85799"/>
            <a:ext cx="5334000" cy="6147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311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2"/>
          <p:cNvSpPr txBox="1">
            <a:spLocks noChangeArrowheads="1"/>
          </p:cNvSpPr>
          <p:nvPr/>
        </p:nvSpPr>
        <p:spPr bwMode="auto">
          <a:xfrm>
            <a:off x="1600200" y="-533400"/>
            <a:ext cx="60198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產</a:t>
            </a:r>
          </a:p>
        </p:txBody>
      </p:sp>
      <p:sp>
        <p:nvSpPr>
          <p:cNvPr id="113667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美洲華語第六冊</a:t>
            </a:r>
            <a:endParaRPr lang="en-US" altLang="en-US" sz="1400" smtClean="0">
              <a:solidFill>
                <a:srgbClr val="000000"/>
              </a:solidFill>
              <a:latin typeface="DFPKaiW5-GB5-AZ" pitchFamily="66" charset="-120"/>
              <a:ea typeface="DFPKaiW5-GB5-AZ" pitchFamily="66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376F0-D890-49E6-A826-B26EE19C504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99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57200"/>
            <a:ext cx="5715000" cy="6163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287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1685</Words>
  <Application>Microsoft Office PowerPoint</Application>
  <PresentationFormat>On-screen Show (4:3)</PresentationFormat>
  <Paragraphs>676</Paragraphs>
  <Slides>169</Slides>
  <Notes>169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169</vt:i4>
      </vt:variant>
    </vt:vector>
  </HeadingPairs>
  <TitlesOfParts>
    <vt:vector size="17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Yali</dc:creator>
  <cp:lastModifiedBy>Yali Li</cp:lastModifiedBy>
  <cp:revision>18</cp:revision>
  <dcterms:created xsi:type="dcterms:W3CDTF">2014-01-15T17:58:53Z</dcterms:created>
  <dcterms:modified xsi:type="dcterms:W3CDTF">2019-05-06T03:00:30Z</dcterms:modified>
</cp:coreProperties>
</file>