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2"/>
  </p:notesMasterIdLst>
  <p:handoutMasterIdLst>
    <p:handoutMasterId r:id="rId83"/>
  </p:handoutMasterIdLst>
  <p:sldIdLst>
    <p:sldId id="256" r:id="rId2"/>
    <p:sldId id="261" r:id="rId3"/>
    <p:sldId id="262" r:id="rId4"/>
    <p:sldId id="263" r:id="rId5"/>
    <p:sldId id="266" r:id="rId6"/>
    <p:sldId id="267" r:id="rId7"/>
    <p:sldId id="264" r:id="rId8"/>
    <p:sldId id="269" r:id="rId9"/>
    <p:sldId id="270" r:id="rId10"/>
    <p:sldId id="268" r:id="rId11"/>
    <p:sldId id="271" r:id="rId12"/>
    <p:sldId id="272" r:id="rId13"/>
    <p:sldId id="273" r:id="rId14"/>
    <p:sldId id="276" r:id="rId15"/>
    <p:sldId id="274" r:id="rId16"/>
    <p:sldId id="277" r:id="rId17"/>
    <p:sldId id="278" r:id="rId18"/>
    <p:sldId id="279" r:id="rId19"/>
    <p:sldId id="280" r:id="rId20"/>
    <p:sldId id="286" r:id="rId21"/>
    <p:sldId id="285" r:id="rId22"/>
    <p:sldId id="287" r:id="rId23"/>
    <p:sldId id="288" r:id="rId24"/>
    <p:sldId id="289" r:id="rId25"/>
    <p:sldId id="290" r:id="rId26"/>
    <p:sldId id="291" r:id="rId27"/>
    <p:sldId id="292" r:id="rId28"/>
    <p:sldId id="294" r:id="rId29"/>
    <p:sldId id="295" r:id="rId30"/>
    <p:sldId id="296" r:id="rId31"/>
    <p:sldId id="297" r:id="rId32"/>
    <p:sldId id="298" r:id="rId33"/>
    <p:sldId id="299" r:id="rId34"/>
    <p:sldId id="300" r:id="rId35"/>
    <p:sldId id="301" r:id="rId36"/>
    <p:sldId id="302" r:id="rId37"/>
    <p:sldId id="303" r:id="rId38"/>
    <p:sldId id="304" r:id="rId39"/>
    <p:sldId id="305" r:id="rId40"/>
    <p:sldId id="306" r:id="rId41"/>
    <p:sldId id="307" r:id="rId42"/>
    <p:sldId id="308" r:id="rId43"/>
    <p:sldId id="310" r:id="rId44"/>
    <p:sldId id="311" r:id="rId45"/>
    <p:sldId id="312" r:id="rId46"/>
    <p:sldId id="313" r:id="rId47"/>
    <p:sldId id="314" r:id="rId48"/>
    <p:sldId id="316" r:id="rId49"/>
    <p:sldId id="317" r:id="rId50"/>
    <p:sldId id="318" r:id="rId51"/>
    <p:sldId id="319" r:id="rId52"/>
    <p:sldId id="320" r:id="rId53"/>
    <p:sldId id="321" r:id="rId54"/>
    <p:sldId id="322" r:id="rId55"/>
    <p:sldId id="323" r:id="rId56"/>
    <p:sldId id="324" r:id="rId57"/>
    <p:sldId id="325" r:id="rId58"/>
    <p:sldId id="326" r:id="rId59"/>
    <p:sldId id="327" r:id="rId60"/>
    <p:sldId id="328" r:id="rId61"/>
    <p:sldId id="329" r:id="rId62"/>
    <p:sldId id="330" r:id="rId63"/>
    <p:sldId id="332" r:id="rId64"/>
    <p:sldId id="333" r:id="rId65"/>
    <p:sldId id="334" r:id="rId66"/>
    <p:sldId id="335" r:id="rId67"/>
    <p:sldId id="336" r:id="rId68"/>
    <p:sldId id="337" r:id="rId69"/>
    <p:sldId id="338" r:id="rId70"/>
    <p:sldId id="339" r:id="rId71"/>
    <p:sldId id="340" r:id="rId72"/>
    <p:sldId id="341" r:id="rId73"/>
    <p:sldId id="342" r:id="rId74"/>
    <p:sldId id="343" r:id="rId75"/>
    <p:sldId id="344" r:id="rId76"/>
    <p:sldId id="345" r:id="rId77"/>
    <p:sldId id="346" r:id="rId78"/>
    <p:sldId id="347" r:id="rId79"/>
    <p:sldId id="348" r:id="rId80"/>
    <p:sldId id="349" r:id="rId81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6E0F2-C0F6-4115-8071-716717E44D9A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497B2-3F3D-4E71-8B56-900CED67A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07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ABF173A-726D-4CD5-99A8-56CABA1163C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ADDF66F-F2BC-455A-A38A-FC9DD731E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385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DF66F-F2BC-455A-A38A-FC9DD731EDC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86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3F9FB-7D21-4452-A21E-6BBF65096FCB}" type="datetime1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35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80B61-6ABF-45CE-BA08-2244884B8B27}" type="datetime1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25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DD492-D049-4560-8545-BDB3BF4AA73B}" type="datetime1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568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083FA-E51F-4503-A428-76419BB0D5E9}" type="datetime1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71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5430-3413-44EA-B47A-CC27C49B11E2}" type="datetime1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12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54043-8120-43CA-898A-42FA4FA6A300}" type="datetime1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098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58943-22A2-4A46-93A2-0B3BF21B2570}" type="datetime1">
              <a:rPr lang="en-US" smtClean="0"/>
              <a:t>5/1/2023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80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D93D-C069-43DF-A711-3CC765161225}" type="datetime1">
              <a:rPr lang="en-US" smtClean="0"/>
              <a:t>5/1/2023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58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778A-4F7E-4912-967E-0639943831D1}" type="datetime1">
              <a:rPr lang="en-US" smtClean="0"/>
              <a:t>5/1/2023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761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FA3C-A22A-4DE3-9518-276043270A7D}" type="datetime1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602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AFF2B-CE14-45E2-B726-5F47EC2DEB40}" type="datetime1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8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9E2DF-4632-418E-BA8C-C9702928F381}" type="datetime1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D0DF3-5214-4444-AB74-6098791C7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925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0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295399"/>
            <a:ext cx="8001486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 err="1"/>
              <a:t>tán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15000" dirty="0"/>
              <a:t> </a:t>
            </a:r>
            <a:r>
              <a:rPr lang="en-US" sz="15000" dirty="0" smtClean="0"/>
              <a:t> </a:t>
            </a:r>
            <a:r>
              <a:rPr lang="en-US" sz="15000" dirty="0" err="1" smtClean="0"/>
              <a:t>dòu</a:t>
            </a:r>
            <a:r>
              <a:rPr lang="en-US" sz="15000" dirty="0" smtClean="0"/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2971800" y="4114800"/>
            <a:ext cx="35076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 smtClean="0"/>
              <a:t>糖               豆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219200"/>
            <a:ext cx="587263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/>
              <a:t>  </a:t>
            </a:r>
            <a:r>
              <a:rPr lang="en-US" sz="15000" dirty="0" err="1"/>
              <a:t>yì</a:t>
            </a:r>
            <a:r>
              <a:rPr lang="en-US" sz="15000" dirty="0"/>
              <a:t>   </a:t>
            </a:r>
            <a:r>
              <a:rPr lang="en-US" sz="15000" dirty="0" err="1" smtClean="0"/>
              <a:t>kē</a:t>
            </a:r>
            <a:r>
              <a:rPr lang="en-US" sz="15000" dirty="0" smtClean="0"/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2667000" y="3962400"/>
            <a:ext cx="308930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 smtClean="0"/>
              <a:t>一            顆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5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693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/>
              <a:t>  </a:t>
            </a:r>
            <a:r>
              <a:rPr lang="en-US" sz="15000" dirty="0" err="1" smtClean="0"/>
              <a:t>mèi</a:t>
            </a:r>
            <a:r>
              <a:rPr lang="zh-TW" altLang="en-US" sz="15000" dirty="0" smtClean="0"/>
              <a:t> </a:t>
            </a:r>
            <a:r>
              <a:rPr lang="en-US" sz="15000" dirty="0" smtClean="0"/>
              <a:t> </a:t>
            </a:r>
            <a:r>
              <a:rPr lang="en-US" sz="15000" dirty="0" err="1" smtClean="0"/>
              <a:t>mei</a:t>
            </a:r>
            <a:r>
              <a:rPr lang="en-US" sz="15000" dirty="0" smtClean="0"/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2971800" y="3810000"/>
            <a:ext cx="322876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dirty="0" smtClean="0"/>
              <a:t>妹</a:t>
            </a:r>
            <a:r>
              <a:rPr lang="zh-TW" altLang="en-US" sz="4800" dirty="0" smtClean="0"/>
              <a:t>             </a:t>
            </a:r>
            <a:r>
              <a:rPr lang="zh-CN" altLang="en-US" sz="4800" dirty="0" smtClean="0"/>
              <a:t>妹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7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51041"/>
            <a:ext cx="886332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/>
              <a:t>  </a:t>
            </a:r>
            <a:r>
              <a:rPr lang="en-US" sz="15000" dirty="0" err="1" smtClean="0"/>
              <a:t>pén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15000" dirty="0" smtClean="0"/>
              <a:t> </a:t>
            </a:r>
            <a:r>
              <a:rPr lang="en-US" sz="15000" dirty="0" err="1"/>
              <a:t>yǒu</a:t>
            </a:r>
            <a:r>
              <a:rPr lang="en-US" sz="15000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0" y="4038600"/>
            <a:ext cx="35076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dirty="0" smtClean="0"/>
              <a:t>朋     </a:t>
            </a:r>
            <a:r>
              <a:rPr lang="zh-TW" altLang="en-US" sz="4800" dirty="0" smtClean="0"/>
              <a:t>        </a:t>
            </a:r>
            <a:r>
              <a:rPr lang="zh-CN" altLang="en-US" sz="4800" dirty="0" smtClean="0"/>
              <a:t>  友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2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262086"/>
            <a:ext cx="601639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 err="1"/>
              <a:t>liù</a:t>
            </a:r>
            <a:r>
              <a:rPr lang="en-US" sz="15000" dirty="0"/>
              <a:t> </a:t>
            </a:r>
            <a:r>
              <a:rPr lang="zh-TW" altLang="en-US" sz="15000" dirty="0" smtClean="0"/>
              <a:t> </a:t>
            </a:r>
            <a:r>
              <a:rPr lang="en-US" sz="15000" dirty="0" err="1" smtClean="0"/>
              <a:t>suì</a:t>
            </a:r>
            <a:r>
              <a:rPr lang="en-US" sz="15000" dirty="0" smtClean="0"/>
              <a:t> 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2590800" y="4121692"/>
            <a:ext cx="31630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 smtClean="0"/>
              <a:t>六歲 </a:t>
            </a:r>
            <a:r>
              <a:rPr lang="en-US" altLang="zh-TW" sz="4800" dirty="0" smtClean="0"/>
              <a:t>/</a:t>
            </a:r>
            <a:r>
              <a:rPr lang="zh-TW" altLang="en-US" sz="4800" dirty="0" smtClean="0"/>
              <a:t> </a:t>
            </a:r>
            <a:r>
              <a:rPr lang="zh-CN" altLang="en-US" sz="4800" dirty="0" smtClean="0"/>
              <a:t>六</a:t>
            </a:r>
            <a:r>
              <a:rPr lang="zh-CN" altLang="en-US" sz="4800" dirty="0"/>
              <a:t>岁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6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219199"/>
            <a:ext cx="6558206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/>
              <a:t>  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15000" dirty="0" err="1" smtClean="0"/>
              <a:t>ē</a:t>
            </a:r>
            <a:r>
              <a:rPr lang="en-US" sz="15000" dirty="0" smtClean="0"/>
              <a:t> </a:t>
            </a:r>
            <a:r>
              <a:rPr lang="zh-TW" altLang="en-US" sz="15000" dirty="0" smtClean="0"/>
              <a:t>  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15000" dirty="0" err="1" smtClean="0"/>
              <a:t>e</a:t>
            </a:r>
            <a:r>
              <a:rPr lang="en-US" sz="15000" dirty="0" smtClean="0"/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3124200" y="4114800"/>
            <a:ext cx="308930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dirty="0" smtClean="0"/>
              <a:t>哥</a:t>
            </a:r>
            <a:r>
              <a:rPr lang="zh-TW" altLang="en-US" sz="4800" dirty="0" smtClean="0"/>
              <a:t>            </a:t>
            </a:r>
            <a:r>
              <a:rPr lang="zh-CN" altLang="en-US" sz="4800" dirty="0" smtClean="0"/>
              <a:t>哥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34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1456" y="1219199"/>
            <a:ext cx="577754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/>
              <a:t>  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jiě</a:t>
            </a:r>
            <a:r>
              <a:rPr lang="en-US" sz="1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zh-TW" alt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jie</a:t>
            </a:r>
            <a:r>
              <a:rPr 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3124200" y="4114800"/>
            <a:ext cx="26709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dirty="0" smtClean="0"/>
              <a:t>姐</a:t>
            </a:r>
            <a:r>
              <a:rPr lang="zh-TW" altLang="en-US" sz="4800" dirty="0" smtClean="0"/>
              <a:t>         </a:t>
            </a:r>
            <a:r>
              <a:rPr lang="zh-CN" altLang="en-US" sz="4800" dirty="0" smtClean="0"/>
              <a:t>姐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7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219199"/>
            <a:ext cx="709681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/>
              <a:t>  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50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ǎ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3000" dirty="0" err="1">
                <a:latin typeface="Century Gothic" panose="020B0502020202020204" pitchFamily="34" charset="0"/>
                <a:ea typeface="SimSun" panose="02010600030101010101" pitchFamily="2" charset="-122"/>
              </a:rPr>
              <a:t>a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2971800" y="3962400"/>
            <a:ext cx="322876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dirty="0" smtClean="0"/>
              <a:t>奶  </a:t>
            </a:r>
            <a:r>
              <a:rPr lang="zh-TW" altLang="en-US" sz="4800" dirty="0" smtClean="0"/>
              <a:t>      </a:t>
            </a:r>
            <a:r>
              <a:rPr lang="zh-CN" altLang="en-US" sz="4800" dirty="0" smtClean="0"/>
              <a:t>     奶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7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4581" y="1262086"/>
            <a:ext cx="509581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 err="1"/>
              <a:t>yé</a:t>
            </a:r>
            <a:r>
              <a:rPr lang="en-US" sz="15000" dirty="0"/>
              <a:t> </a:t>
            </a:r>
            <a:r>
              <a:rPr lang="zh-TW" altLang="en-US" sz="15000" dirty="0" smtClean="0"/>
              <a:t> </a:t>
            </a:r>
            <a:r>
              <a:rPr lang="en-US" sz="15000" dirty="0" smtClean="0"/>
              <a:t>ye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2819400" y="4267200"/>
            <a:ext cx="31630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/>
              <a:t>爺爺</a:t>
            </a:r>
            <a:r>
              <a:rPr lang="zh-TW" altLang="en-US" sz="4800" dirty="0" smtClean="0"/>
              <a:t> </a:t>
            </a:r>
            <a:r>
              <a:rPr lang="en-US" altLang="zh-TW" sz="4800" dirty="0" smtClean="0"/>
              <a:t>/</a:t>
            </a:r>
            <a:r>
              <a:rPr lang="zh-TW" altLang="en-US" sz="4800" dirty="0" smtClean="0"/>
              <a:t> </a:t>
            </a:r>
            <a:r>
              <a:rPr lang="zh-CN" altLang="en-US" sz="4800" dirty="0" smtClean="0"/>
              <a:t>爷</a:t>
            </a:r>
            <a:r>
              <a:rPr lang="zh-CN" altLang="en-US" sz="4800" dirty="0"/>
              <a:t>爷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25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0781" y="1262086"/>
            <a:ext cx="4599336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 err="1"/>
              <a:t>w</a:t>
            </a:r>
            <a:r>
              <a:rPr lang="en-US" sz="150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à</a:t>
            </a:r>
            <a:r>
              <a:rPr lang="en-US" sz="15000" dirty="0"/>
              <a:t> </a:t>
            </a:r>
            <a:r>
              <a:rPr lang="en-US" sz="15000" dirty="0" err="1" smtClean="0"/>
              <a:t>zi</a:t>
            </a:r>
            <a:r>
              <a:rPr lang="en-US" sz="15000" dirty="0" smtClean="0"/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2590800" y="4191000"/>
            <a:ext cx="330250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/>
              <a:t>襪子</a:t>
            </a:r>
            <a:r>
              <a:rPr lang="zh-TW" altLang="en-US" sz="4800" dirty="0" smtClean="0"/>
              <a:t> </a:t>
            </a:r>
            <a:r>
              <a:rPr lang="en-US" altLang="zh-TW" sz="4800" dirty="0" smtClean="0"/>
              <a:t>/ </a:t>
            </a:r>
            <a:r>
              <a:rPr lang="zh-CN" altLang="en-US" sz="4800" dirty="0" smtClean="0"/>
              <a:t>袜</a:t>
            </a:r>
            <a:r>
              <a:rPr lang="zh-CN" altLang="en-US" sz="4800" dirty="0"/>
              <a:t>子 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22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143000"/>
            <a:ext cx="545053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 err="1"/>
              <a:t>n</a:t>
            </a:r>
            <a:r>
              <a:rPr lang="en-US" sz="15000" dirty="0" err="1" smtClean="0"/>
              <a:t>ǐ</a:t>
            </a:r>
            <a:r>
              <a:rPr lang="zh-TW" altLang="en-US" sz="15000" dirty="0" smtClean="0"/>
              <a:t> </a:t>
            </a:r>
            <a:r>
              <a:rPr lang="en-US" sz="15000" dirty="0" smtClean="0"/>
              <a:t> </a:t>
            </a:r>
            <a:r>
              <a:rPr lang="en-US" sz="15000" dirty="0" err="1" smtClean="0"/>
              <a:t>h</a:t>
            </a:r>
            <a:r>
              <a:rPr lang="en-US" sz="150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ǎ</a:t>
            </a:r>
            <a:r>
              <a:rPr lang="en-US" sz="15000" dirty="0" err="1" smtClean="0"/>
              <a:t>o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2286000" y="3962400"/>
            <a:ext cx="36471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 smtClean="0"/>
              <a:t>你                好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6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219199"/>
            <a:ext cx="7075976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/>
              <a:t>  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50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ǎ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zh-TW" alt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bù</a:t>
            </a:r>
            <a:r>
              <a:rPr 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3352800" y="3886200"/>
            <a:ext cx="294984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dirty="0" smtClean="0"/>
              <a:t>跑</a:t>
            </a:r>
            <a:r>
              <a:rPr lang="zh-TW" altLang="en-US" sz="4800" dirty="0" smtClean="0"/>
              <a:t>           </a:t>
            </a:r>
            <a:r>
              <a:rPr lang="zh-CN" altLang="en-US" sz="4800" dirty="0" smtClean="0"/>
              <a:t>步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04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219199"/>
            <a:ext cx="702628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/>
              <a:t>  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5000" b="1" dirty="0" err="1" smtClean="0">
                <a:latin typeface="SimSun" panose="02010600030101010101" pitchFamily="2" charset="-122"/>
                <a:ea typeface="SimSun" panose="02010600030101010101" pitchFamily="2" charset="-122"/>
              </a:rPr>
              <a:t>à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zh-TW" alt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bù</a:t>
            </a:r>
            <a:r>
              <a:rPr lang="en-US" sz="1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3200400" y="3886200"/>
            <a:ext cx="308930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dirty="0" smtClean="0"/>
              <a:t>散</a:t>
            </a:r>
            <a:r>
              <a:rPr lang="zh-TW" altLang="en-US" sz="4800" dirty="0" smtClean="0"/>
              <a:t>            </a:t>
            </a:r>
            <a:r>
              <a:rPr lang="zh-CN" altLang="en-US" sz="4800" dirty="0" smtClean="0"/>
              <a:t>步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04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262086"/>
            <a:ext cx="66800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 err="1"/>
              <a:t>k</a:t>
            </a:r>
            <a:r>
              <a:rPr lang="en-US" sz="150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à</a:t>
            </a:r>
            <a:r>
              <a:rPr lang="en-US" sz="15000" dirty="0" err="1"/>
              <a:t>n</a:t>
            </a:r>
            <a:r>
              <a:rPr lang="en-US" sz="15000" dirty="0"/>
              <a:t> </a:t>
            </a:r>
            <a:r>
              <a:rPr lang="en-US" sz="15000" dirty="0" err="1"/>
              <a:t>shū</a:t>
            </a:r>
            <a:r>
              <a:rPr lang="en-US" sz="15000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743200" y="4114800"/>
            <a:ext cx="31630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 smtClean="0"/>
              <a:t>看書 </a:t>
            </a:r>
            <a:r>
              <a:rPr lang="en-US" altLang="zh-TW" sz="4800" dirty="0" smtClean="0"/>
              <a:t>/</a:t>
            </a:r>
            <a:r>
              <a:rPr lang="zh-TW" altLang="en-US" sz="4800" dirty="0" smtClean="0"/>
              <a:t> </a:t>
            </a:r>
            <a:r>
              <a:rPr lang="zh-CN" altLang="en-US" sz="4800" dirty="0" smtClean="0"/>
              <a:t>看</a:t>
            </a:r>
            <a:r>
              <a:rPr lang="zh-CN" altLang="en-US" sz="4800" dirty="0"/>
              <a:t>书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0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7327" y="1371600"/>
            <a:ext cx="819391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0" dirty="0" err="1"/>
              <a:t>zuò</a:t>
            </a:r>
            <a:r>
              <a:rPr lang="en-US" sz="12000" dirty="0"/>
              <a:t> </a:t>
            </a:r>
            <a:r>
              <a:rPr lang="en-US" sz="1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12000" dirty="0" err="1" smtClean="0"/>
              <a:t>ōn</a:t>
            </a:r>
            <a:r>
              <a:rPr lang="en-US" sz="11000" dirty="0" err="1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12000" dirty="0" smtClean="0"/>
              <a:t> </a:t>
            </a:r>
            <a:r>
              <a:rPr lang="en-US" sz="12000" dirty="0" err="1"/>
              <a:t>kè</a:t>
            </a:r>
            <a:r>
              <a:rPr lang="en-US" sz="12000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4600" y="4038600"/>
            <a:ext cx="42546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 smtClean="0"/>
              <a:t>做功課 </a:t>
            </a:r>
            <a:r>
              <a:rPr lang="en-US" altLang="zh-TW" sz="4800" dirty="0" smtClean="0"/>
              <a:t>/</a:t>
            </a:r>
            <a:r>
              <a:rPr lang="zh-CN" altLang="en-US" sz="4800" dirty="0"/>
              <a:t>做功课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45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211540"/>
            <a:ext cx="874309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/>
              <a:t>  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yóu</a:t>
            </a:r>
            <a:r>
              <a:rPr lang="zh-TW" alt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yǒng</a:t>
            </a:r>
            <a:r>
              <a:rPr lang="en-US" sz="1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2895600" y="3866671"/>
            <a:ext cx="308930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dirty="0" smtClean="0"/>
              <a:t>游</a:t>
            </a:r>
            <a:r>
              <a:rPr lang="zh-TW" altLang="en-US" sz="4800" dirty="0" smtClean="0"/>
              <a:t>            </a:t>
            </a:r>
            <a:r>
              <a:rPr lang="zh-CN" altLang="en-US" sz="4800" dirty="0" smtClean="0"/>
              <a:t>泳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2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262085"/>
            <a:ext cx="571823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 err="1"/>
              <a:t>qí</a:t>
            </a:r>
            <a:r>
              <a:rPr lang="en-US" sz="15000" dirty="0"/>
              <a:t> </a:t>
            </a:r>
            <a:r>
              <a:rPr lang="zh-TW" altLang="en-US" sz="15000" dirty="0" smtClean="0"/>
              <a:t> </a:t>
            </a:r>
            <a:r>
              <a:rPr lang="en-US" sz="15000" dirty="0" err="1" smtClean="0"/>
              <a:t>chē</a:t>
            </a:r>
            <a:r>
              <a:rPr lang="en-US" sz="15000" dirty="0" smtClean="0"/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2514600" y="4029025"/>
            <a:ext cx="31630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 smtClean="0"/>
              <a:t>騎車 </a:t>
            </a:r>
            <a:r>
              <a:rPr lang="en-US" altLang="zh-TW" sz="4800" dirty="0" smtClean="0"/>
              <a:t>/</a:t>
            </a:r>
            <a:r>
              <a:rPr lang="zh-TW" altLang="en-US" sz="4800" dirty="0" smtClean="0"/>
              <a:t> </a:t>
            </a:r>
            <a:r>
              <a:rPr lang="zh-CN" altLang="en-US" sz="4800" dirty="0" smtClean="0"/>
              <a:t>骑</a:t>
            </a:r>
            <a:r>
              <a:rPr lang="zh-CN" altLang="en-US" sz="4800" dirty="0"/>
              <a:t>车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9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216682"/>
            <a:ext cx="6890028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/>
              <a:t>  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50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ā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zh-TW" alt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qiú</a:t>
            </a:r>
            <a:r>
              <a:rPr 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2895600" y="3866671"/>
            <a:ext cx="308930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dirty="0" smtClean="0"/>
              <a:t>拍</a:t>
            </a:r>
            <a:r>
              <a:rPr lang="zh-TW" altLang="en-US" sz="4800" dirty="0" smtClean="0"/>
              <a:t>            </a:t>
            </a:r>
            <a:r>
              <a:rPr lang="zh-CN" altLang="en-US" sz="4800" dirty="0" smtClean="0"/>
              <a:t>球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21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262085"/>
            <a:ext cx="686598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 err="1" smtClean="0"/>
              <a:t>hón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15000" dirty="0" smtClean="0"/>
              <a:t> </a:t>
            </a:r>
            <a:r>
              <a:rPr lang="en-US" sz="15000" dirty="0" err="1"/>
              <a:t>sè</a:t>
            </a:r>
            <a:r>
              <a:rPr lang="en-US" sz="15000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743286" y="4029026"/>
            <a:ext cx="30235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 smtClean="0"/>
              <a:t>紅色 </a:t>
            </a:r>
            <a:r>
              <a:rPr lang="en-US" altLang="zh-TW" sz="4800" dirty="0" smtClean="0"/>
              <a:t>/</a:t>
            </a:r>
            <a:r>
              <a:rPr lang="zh-CN" altLang="en-US" sz="4800" dirty="0"/>
              <a:t>红色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59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295400"/>
            <a:ext cx="778290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 err="1" smtClean="0"/>
              <a:t>hu</a:t>
            </a:r>
            <a:r>
              <a:rPr lang="en-US" sz="150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á</a:t>
            </a:r>
            <a:r>
              <a:rPr lang="en-US" sz="15000" dirty="0" err="1" smtClean="0"/>
              <a:t>n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15000" dirty="0" smtClean="0"/>
              <a:t> </a:t>
            </a:r>
            <a:r>
              <a:rPr lang="en-US" sz="15000" dirty="0" err="1"/>
              <a:t>sè</a:t>
            </a:r>
            <a:r>
              <a:rPr lang="en-US" sz="15000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743286" y="4029026"/>
            <a:ext cx="30235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 smtClean="0"/>
              <a:t>黃色 </a:t>
            </a:r>
            <a:r>
              <a:rPr lang="en-US" altLang="zh-TW" sz="4800" dirty="0" smtClean="0"/>
              <a:t>/</a:t>
            </a:r>
            <a:r>
              <a:rPr lang="zh-CN" altLang="en-US" sz="4800" dirty="0"/>
              <a:t>黄色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6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1219200"/>
            <a:ext cx="513473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 err="1"/>
              <a:t>l</a:t>
            </a:r>
            <a:r>
              <a:rPr lang="en-US" sz="150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á</a:t>
            </a:r>
            <a:r>
              <a:rPr lang="en-US" sz="15000" dirty="0" err="1"/>
              <a:t>n</a:t>
            </a:r>
            <a:r>
              <a:rPr lang="en-US" sz="15000" dirty="0"/>
              <a:t> </a:t>
            </a:r>
            <a:r>
              <a:rPr lang="en-US" sz="15000" dirty="0" err="1"/>
              <a:t>sè</a:t>
            </a:r>
            <a:r>
              <a:rPr lang="en-US" sz="15000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743286" y="4029026"/>
            <a:ext cx="288412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 smtClean="0"/>
              <a:t>藍色</a:t>
            </a:r>
            <a:r>
              <a:rPr lang="en-US" altLang="zh-TW" sz="4800" dirty="0" smtClean="0"/>
              <a:t>/</a:t>
            </a:r>
            <a:r>
              <a:rPr lang="zh-CN" altLang="en-US" sz="4800" dirty="0"/>
              <a:t>蓝色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0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143000"/>
            <a:ext cx="606768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 err="1"/>
              <a:t>l</a:t>
            </a:r>
            <a:r>
              <a:rPr lang="en-US" sz="150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ǎ</a:t>
            </a:r>
            <a:r>
              <a:rPr lang="en-US" sz="15000" dirty="0" err="1"/>
              <a:t>o</a:t>
            </a:r>
            <a:r>
              <a:rPr lang="en-US" sz="15000" dirty="0"/>
              <a:t> </a:t>
            </a:r>
            <a:r>
              <a:rPr lang="en-US" sz="15000" dirty="0" smtClean="0"/>
              <a:t> </a:t>
            </a:r>
            <a:r>
              <a:rPr lang="en-US" sz="15000" dirty="0" err="1" smtClean="0"/>
              <a:t>shī</a:t>
            </a:r>
            <a:r>
              <a:rPr lang="en-US" sz="15000" dirty="0" smtClean="0"/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3048000" y="3866671"/>
            <a:ext cx="365196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/>
              <a:t>老</a:t>
            </a:r>
            <a:r>
              <a:rPr lang="zh-TW" altLang="en-US" sz="4800" dirty="0" smtClean="0"/>
              <a:t>師  </a:t>
            </a:r>
            <a:r>
              <a:rPr lang="en-US" altLang="zh-TW" sz="4800" dirty="0" smtClean="0"/>
              <a:t>/ </a:t>
            </a:r>
            <a:r>
              <a:rPr lang="zh-TW" altLang="en-US" sz="4800" dirty="0"/>
              <a:t>老师</a:t>
            </a:r>
            <a:r>
              <a:rPr lang="zh-TW" altLang="en-US" sz="6000" dirty="0"/>
              <a:t>  </a:t>
            </a:r>
            <a:endParaRPr lang="en-US" sz="6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1295400"/>
            <a:ext cx="4647426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 err="1"/>
              <a:t>lǜ</a:t>
            </a:r>
            <a:r>
              <a:rPr lang="en-US" sz="15000" dirty="0"/>
              <a:t> </a:t>
            </a:r>
            <a:r>
              <a:rPr lang="zh-TW" altLang="en-US" sz="15000" dirty="0" smtClean="0"/>
              <a:t> </a:t>
            </a:r>
            <a:r>
              <a:rPr lang="en-US" sz="15000" dirty="0" err="1" smtClean="0"/>
              <a:t>sè</a:t>
            </a:r>
            <a:r>
              <a:rPr lang="en-US" sz="15000" dirty="0" smtClean="0"/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2743286" y="4029026"/>
            <a:ext cx="288412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 smtClean="0"/>
              <a:t>綠色</a:t>
            </a:r>
            <a:r>
              <a:rPr lang="en-US" altLang="zh-TW" sz="4800" dirty="0" smtClean="0"/>
              <a:t>/</a:t>
            </a:r>
            <a:r>
              <a:rPr lang="zh-CN" altLang="en-US" sz="4800" dirty="0"/>
              <a:t>绿色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93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219200"/>
            <a:ext cx="540724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/>
              <a:t>  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zǐ</a:t>
            </a:r>
            <a:r>
              <a:rPr lang="en-US" sz="1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zh-TW" alt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sè</a:t>
            </a:r>
            <a:r>
              <a:rPr 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3200400" y="3886200"/>
            <a:ext cx="22525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dirty="0" smtClean="0"/>
              <a:t>紫</a:t>
            </a:r>
            <a:r>
              <a:rPr lang="zh-TW" altLang="en-US" sz="4800" dirty="0" smtClean="0"/>
              <a:t>      </a:t>
            </a:r>
            <a:r>
              <a:rPr lang="zh-CN" altLang="en-US" sz="4800" dirty="0" smtClean="0"/>
              <a:t>色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202350"/>
            <a:ext cx="550022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/>
              <a:t>  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jú</a:t>
            </a:r>
            <a:r>
              <a:rPr lang="en-US" sz="1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zh-TW" alt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sè</a:t>
            </a:r>
            <a:r>
              <a:rPr 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3200400" y="3886200"/>
            <a:ext cx="197361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dirty="0" smtClean="0"/>
              <a:t>橘</a:t>
            </a:r>
            <a:r>
              <a:rPr lang="zh-TW" altLang="en-US" sz="4800" dirty="0" smtClean="0"/>
              <a:t>    </a:t>
            </a:r>
            <a:r>
              <a:rPr lang="zh-CN" altLang="en-US" sz="4800" dirty="0" smtClean="0"/>
              <a:t>色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2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173247"/>
            <a:ext cx="7625806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/>
              <a:t>  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50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à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150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ā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3657600" y="3962400"/>
            <a:ext cx="183415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dirty="0" smtClean="0"/>
              <a:t>蛋</a:t>
            </a:r>
            <a:r>
              <a:rPr lang="zh-TW" altLang="en-US" sz="4800" dirty="0" smtClean="0"/>
              <a:t>   </a:t>
            </a:r>
            <a:r>
              <a:rPr lang="zh-CN" altLang="en-US" sz="4800" dirty="0" smtClean="0"/>
              <a:t>糕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5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295400"/>
            <a:ext cx="8000908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/>
              <a:t>  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shēng</a:t>
            </a:r>
            <a:r>
              <a:rPr lang="en-US" sz="1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zh-TW" alt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rì</a:t>
            </a:r>
            <a:r>
              <a:rPr 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3886200" y="3962401"/>
            <a:ext cx="308930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dirty="0" smtClean="0"/>
              <a:t>生</a:t>
            </a:r>
            <a:r>
              <a:rPr lang="zh-TW" altLang="en-US" sz="4800" dirty="0" smtClean="0"/>
              <a:t>            </a:t>
            </a:r>
            <a:r>
              <a:rPr lang="zh-CN" altLang="en-US" sz="4800" dirty="0" smtClean="0"/>
              <a:t>日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97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1295400"/>
            <a:ext cx="432541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 err="1"/>
              <a:t>f</a:t>
            </a:r>
            <a:r>
              <a:rPr lang="en-US" sz="15000" dirty="0" err="1" smtClean="0"/>
              <a:t>ēi</a:t>
            </a:r>
            <a:r>
              <a:rPr lang="zh-TW" altLang="en-US" sz="15000" dirty="0" smtClean="0"/>
              <a:t> </a:t>
            </a:r>
            <a:r>
              <a:rPr lang="en-US" sz="15000" dirty="0" smtClean="0"/>
              <a:t> </a:t>
            </a:r>
            <a:r>
              <a:rPr lang="en-US" sz="15000" dirty="0" err="1"/>
              <a:t>jī</a:t>
            </a:r>
            <a:r>
              <a:rPr lang="en-US" sz="15000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4600" y="4029026"/>
            <a:ext cx="31630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 smtClean="0"/>
              <a:t>飛機 </a:t>
            </a:r>
            <a:r>
              <a:rPr lang="en-US" altLang="zh-TW" sz="4800" dirty="0" smtClean="0"/>
              <a:t>/</a:t>
            </a:r>
            <a:r>
              <a:rPr lang="zh-TW" altLang="en-US" sz="4800" dirty="0" smtClean="0"/>
              <a:t> </a:t>
            </a:r>
            <a:r>
              <a:rPr lang="zh-CN" altLang="en-US" sz="4800" dirty="0" smtClean="0"/>
              <a:t>飞</a:t>
            </a:r>
            <a:r>
              <a:rPr lang="zh-CN" altLang="en-US" sz="4800" dirty="0"/>
              <a:t>机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2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299612"/>
            <a:ext cx="5036956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/>
              <a:t>  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tù</a:t>
            </a:r>
            <a:r>
              <a:rPr lang="en-US" sz="1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zi</a:t>
            </a:r>
            <a:r>
              <a:rPr 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3124200" y="4038600"/>
            <a:ext cx="28103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dirty="0" smtClean="0"/>
              <a:t>兔   </a:t>
            </a:r>
            <a:r>
              <a:rPr lang="zh-TW" altLang="en-US" sz="4800" dirty="0" smtClean="0"/>
              <a:t>    </a:t>
            </a:r>
            <a:r>
              <a:rPr lang="zh-CN" altLang="en-US" sz="4800" dirty="0" smtClean="0"/>
              <a:t>   子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6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295400"/>
            <a:ext cx="5710218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 err="1"/>
              <a:t>xi</a:t>
            </a:r>
            <a:r>
              <a:rPr lang="en-US" sz="150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ǎ</a:t>
            </a:r>
            <a:r>
              <a:rPr lang="en-US" sz="15000" dirty="0" err="1"/>
              <a:t>o</a:t>
            </a:r>
            <a:r>
              <a:rPr lang="en-US" sz="15000" dirty="0"/>
              <a:t> </a:t>
            </a:r>
            <a:r>
              <a:rPr lang="en-US" sz="15000" dirty="0" err="1"/>
              <a:t>yú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2514600" y="4029026"/>
            <a:ext cx="31630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 smtClean="0"/>
              <a:t>小魚 </a:t>
            </a:r>
            <a:r>
              <a:rPr lang="en-US" altLang="zh-TW" sz="4800" dirty="0" smtClean="0"/>
              <a:t>/</a:t>
            </a:r>
            <a:r>
              <a:rPr lang="zh-TW" altLang="en-US" sz="4800" dirty="0" smtClean="0"/>
              <a:t> </a:t>
            </a:r>
            <a:r>
              <a:rPr lang="zh-CN" altLang="en-US" sz="4800" dirty="0" smtClean="0"/>
              <a:t>小</a:t>
            </a:r>
            <a:r>
              <a:rPr lang="zh-CN" altLang="en-US" sz="4800" dirty="0"/>
              <a:t>鱼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0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295400"/>
            <a:ext cx="731322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 err="1"/>
              <a:t>xi</a:t>
            </a:r>
            <a:r>
              <a:rPr lang="en-US" sz="150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ǎ</a:t>
            </a:r>
            <a:r>
              <a:rPr lang="en-US" sz="15000" dirty="0" err="1"/>
              <a:t>o</a:t>
            </a:r>
            <a:r>
              <a:rPr lang="en-US" sz="15000" dirty="0"/>
              <a:t> </a:t>
            </a:r>
            <a:r>
              <a:rPr lang="en-US" sz="15000" dirty="0" err="1"/>
              <a:t>ni</a:t>
            </a:r>
            <a:r>
              <a:rPr lang="en-US" sz="150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ǎ</a:t>
            </a:r>
            <a:r>
              <a:rPr lang="en-US" sz="15000" dirty="0" err="1"/>
              <a:t>o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2514600" y="4029026"/>
            <a:ext cx="3302507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 smtClean="0"/>
              <a:t>小鳥  </a:t>
            </a:r>
            <a:r>
              <a:rPr lang="en-US" altLang="zh-TW" sz="4800" dirty="0" smtClean="0"/>
              <a:t>/</a:t>
            </a:r>
            <a:r>
              <a:rPr lang="zh-TW" altLang="en-US" sz="4800" dirty="0" smtClean="0"/>
              <a:t> </a:t>
            </a:r>
            <a:r>
              <a:rPr lang="zh-CN" altLang="en-US" sz="4800" dirty="0" smtClean="0"/>
              <a:t>小</a:t>
            </a:r>
            <a:r>
              <a:rPr lang="zh-CN" altLang="en-US" sz="4800" dirty="0"/>
              <a:t>鸟</a:t>
            </a:r>
            <a:endParaRPr lang="en-US" sz="4800" dirty="0"/>
          </a:p>
          <a:p>
            <a:endParaRPr lang="en-US" sz="6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0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0025" y="1295400"/>
            <a:ext cx="665759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 err="1" smtClean="0"/>
              <a:t>xi</a:t>
            </a:r>
            <a:r>
              <a:rPr lang="en-US" sz="15000" b="1" dirty="0" err="1" smtClean="0">
                <a:latin typeface="SimSun" panose="02010600030101010101" pitchFamily="2" charset="-122"/>
                <a:ea typeface="SimSun" panose="02010600030101010101" pitchFamily="2" charset="-122"/>
              </a:rPr>
              <a:t>ǎ</a:t>
            </a:r>
            <a:r>
              <a:rPr lang="en-US" sz="15000" dirty="0" err="1" smtClean="0"/>
              <a:t>o</a:t>
            </a:r>
            <a:r>
              <a:rPr lang="zh-TW" altLang="en-US" sz="15000" dirty="0" smtClean="0"/>
              <a:t> </a:t>
            </a:r>
            <a:r>
              <a:rPr lang="en-US" sz="15000" dirty="0" err="1" smtClean="0"/>
              <a:t>zhū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2514600" y="4029026"/>
            <a:ext cx="3163045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 smtClean="0"/>
              <a:t>小豬  </a:t>
            </a:r>
            <a:r>
              <a:rPr lang="en-US" altLang="zh-TW" sz="4800" dirty="0" smtClean="0"/>
              <a:t>/</a:t>
            </a:r>
            <a:r>
              <a:rPr lang="zh-CN" altLang="en-US" sz="4800" dirty="0"/>
              <a:t>小猪</a:t>
            </a:r>
            <a:endParaRPr lang="en-US" sz="4800" dirty="0"/>
          </a:p>
          <a:p>
            <a:endParaRPr lang="en-US" sz="6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2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143000"/>
            <a:ext cx="623491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 err="1"/>
              <a:t>k</a:t>
            </a:r>
            <a:r>
              <a:rPr lang="en-US" sz="15000" dirty="0" err="1" smtClean="0"/>
              <a:t>è</a:t>
            </a:r>
            <a:r>
              <a:rPr lang="en-US" sz="15000" dirty="0" smtClean="0"/>
              <a:t>  </a:t>
            </a:r>
            <a:r>
              <a:rPr lang="en-US" sz="15000" dirty="0" err="1"/>
              <a:t>běn</a:t>
            </a:r>
            <a:r>
              <a:rPr lang="en-US" sz="15000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819400" y="3957806"/>
            <a:ext cx="344196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/>
              <a:t>課</a:t>
            </a:r>
            <a:r>
              <a:rPr lang="zh-TW" altLang="en-US" sz="4800" dirty="0" smtClean="0"/>
              <a:t>本 </a:t>
            </a:r>
            <a:r>
              <a:rPr lang="en-US" altLang="zh-TW" sz="4800" dirty="0" smtClean="0"/>
              <a:t>/ </a:t>
            </a:r>
            <a:r>
              <a:rPr lang="zh-TW" altLang="en-US" sz="4800" dirty="0"/>
              <a:t>课本  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0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281232"/>
            <a:ext cx="571823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 err="1"/>
              <a:t>qì</a:t>
            </a:r>
            <a:r>
              <a:rPr lang="en-US" sz="15000" dirty="0"/>
              <a:t> </a:t>
            </a:r>
            <a:r>
              <a:rPr lang="zh-TW" altLang="en-US" sz="15000" dirty="0" smtClean="0"/>
              <a:t> </a:t>
            </a:r>
            <a:r>
              <a:rPr lang="en-US" sz="15000" dirty="0" err="1" smtClean="0"/>
              <a:t>chē</a:t>
            </a:r>
            <a:r>
              <a:rPr lang="en-US" sz="15000" dirty="0" smtClean="0"/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2514600" y="4029026"/>
            <a:ext cx="3163045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 smtClean="0"/>
              <a:t>汽車  </a:t>
            </a:r>
            <a:r>
              <a:rPr lang="en-US" altLang="zh-TW" sz="4800" dirty="0" smtClean="0"/>
              <a:t>/</a:t>
            </a:r>
            <a:r>
              <a:rPr lang="zh-CN" altLang="en-US" sz="4800" dirty="0"/>
              <a:t>汽车</a:t>
            </a:r>
            <a:endParaRPr lang="en-US" sz="4800" dirty="0"/>
          </a:p>
          <a:p>
            <a:endParaRPr lang="en-US" sz="6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2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371600"/>
            <a:ext cx="730199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 err="1"/>
              <a:t>huǒ</a:t>
            </a:r>
            <a:r>
              <a:rPr lang="en-US" sz="15000" dirty="0"/>
              <a:t> </a:t>
            </a:r>
            <a:r>
              <a:rPr lang="zh-TW" altLang="en-US" sz="15000" dirty="0" smtClean="0"/>
              <a:t> </a:t>
            </a:r>
            <a:r>
              <a:rPr lang="en-US" sz="15000" dirty="0" err="1" smtClean="0"/>
              <a:t>chē</a:t>
            </a:r>
            <a:r>
              <a:rPr lang="en-US" sz="15000" dirty="0" smtClean="0"/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2514600" y="4029026"/>
            <a:ext cx="3163045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 smtClean="0"/>
              <a:t>火車  </a:t>
            </a:r>
            <a:r>
              <a:rPr lang="en-US" altLang="zh-TW" sz="4800" dirty="0" smtClean="0"/>
              <a:t>/</a:t>
            </a:r>
            <a:r>
              <a:rPr lang="zh-CN" altLang="en-US" sz="4800" dirty="0"/>
              <a:t>火车</a:t>
            </a:r>
            <a:endParaRPr lang="en-US" sz="4800" dirty="0"/>
          </a:p>
          <a:p>
            <a:endParaRPr lang="en-US" sz="6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3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371600"/>
            <a:ext cx="698300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/>
              <a:t>  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pīn</a:t>
            </a:r>
            <a:r>
              <a:rPr lang="zh-TW" alt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yīn</a:t>
            </a:r>
            <a:r>
              <a:rPr lang="en-US" sz="1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3124200" y="4038600"/>
            <a:ext cx="26709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dirty="0" smtClean="0"/>
              <a:t>拼</a:t>
            </a:r>
            <a:r>
              <a:rPr lang="zh-TW" altLang="en-US" sz="4800" dirty="0" smtClean="0"/>
              <a:t>         </a:t>
            </a:r>
            <a:r>
              <a:rPr lang="zh-CN" altLang="en-US" sz="4800" dirty="0" smtClean="0"/>
              <a:t>音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61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371600"/>
            <a:ext cx="743562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 err="1" smtClean="0"/>
              <a:t>yīn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zh-TW" altLang="en-US" sz="15000" dirty="0" smtClean="0"/>
              <a:t> </a:t>
            </a:r>
            <a:r>
              <a:rPr lang="en-US" sz="15000" dirty="0" smtClean="0"/>
              <a:t> </a:t>
            </a:r>
            <a:r>
              <a:rPr lang="en-US" sz="15000" dirty="0" err="1"/>
              <a:t>t</a:t>
            </a:r>
            <a:r>
              <a:rPr lang="en-US" sz="150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á</a:t>
            </a:r>
            <a:r>
              <a:rPr lang="en-US" sz="15000" dirty="0" err="1"/>
              <a:t>o</a:t>
            </a:r>
            <a:r>
              <a:rPr lang="en-US" sz="15000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4600" y="4029026"/>
            <a:ext cx="3302507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 smtClean="0"/>
              <a:t>櫻桃  </a:t>
            </a:r>
            <a:r>
              <a:rPr lang="en-US" altLang="zh-TW" sz="4800" dirty="0" smtClean="0"/>
              <a:t>/</a:t>
            </a:r>
            <a:r>
              <a:rPr lang="zh-TW" altLang="en-US" sz="4800" dirty="0" smtClean="0"/>
              <a:t> </a:t>
            </a:r>
            <a:r>
              <a:rPr lang="zh-CN" altLang="en-US" sz="4800" dirty="0" smtClean="0"/>
              <a:t>樱</a:t>
            </a:r>
            <a:r>
              <a:rPr lang="zh-CN" altLang="en-US" sz="4800" dirty="0"/>
              <a:t>桃</a:t>
            </a:r>
            <a:endParaRPr lang="en-US" sz="4800" dirty="0"/>
          </a:p>
          <a:p>
            <a:endParaRPr lang="en-US" sz="6000" dirty="0"/>
          </a:p>
          <a:p>
            <a:endParaRPr lang="en-US" sz="6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2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1371600"/>
            <a:ext cx="603928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 err="1"/>
              <a:t>t</a:t>
            </a:r>
            <a:r>
              <a:rPr lang="en-US" sz="15000" dirty="0" err="1" smtClean="0"/>
              <a:t>óu</a:t>
            </a:r>
            <a:r>
              <a:rPr lang="zh-TW" altLang="en-US" sz="15000" dirty="0" smtClean="0"/>
              <a:t> </a:t>
            </a:r>
            <a:r>
              <a:rPr lang="en-US" sz="15000" dirty="0" smtClean="0"/>
              <a:t> f</a:t>
            </a:r>
            <a:r>
              <a:rPr lang="en-US" sz="13000" dirty="0">
                <a:latin typeface="Century Gothic" panose="020B0502020202020204" pitchFamily="34" charset="0"/>
                <a:ea typeface="SimSun" panose="02010600030101010101" pitchFamily="2" charset="-122"/>
              </a:rPr>
              <a:t>a</a:t>
            </a:r>
            <a:r>
              <a:rPr lang="en-US" sz="15000" dirty="0" smtClean="0"/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2514600" y="4029026"/>
            <a:ext cx="3302507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/>
              <a:t>頭</a:t>
            </a:r>
            <a:r>
              <a:rPr lang="zh-TW" altLang="en-US" sz="4800" dirty="0" smtClean="0"/>
              <a:t>髮  </a:t>
            </a:r>
            <a:r>
              <a:rPr lang="en-US" altLang="zh-TW" sz="4800" dirty="0" smtClean="0"/>
              <a:t>/</a:t>
            </a:r>
            <a:r>
              <a:rPr lang="zh-TW" altLang="en-US" sz="4800" dirty="0" smtClean="0"/>
              <a:t> </a:t>
            </a:r>
            <a:r>
              <a:rPr lang="zh-CN" altLang="en-US" sz="4800" dirty="0" smtClean="0"/>
              <a:t>头</a:t>
            </a:r>
            <a:r>
              <a:rPr lang="zh-CN" altLang="en-US" sz="4800" dirty="0"/>
              <a:t>发</a:t>
            </a:r>
            <a:endParaRPr lang="en-US" sz="4800" dirty="0"/>
          </a:p>
          <a:p>
            <a:endParaRPr lang="en-US" sz="6000" dirty="0"/>
          </a:p>
          <a:p>
            <a:endParaRPr lang="en-US" sz="6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4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447800"/>
            <a:ext cx="858119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/>
              <a:t>  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méi</a:t>
            </a:r>
            <a:r>
              <a:rPr lang="en-US" sz="1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3000" dirty="0" err="1">
                <a:latin typeface="Century Gothic" panose="020B0502020202020204" pitchFamily="34" charset="0"/>
                <a:ea typeface="SimSun" panose="02010600030101010101" pitchFamily="2" charset="-122"/>
              </a:rPr>
              <a:t>a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3124200" y="4038600"/>
            <a:ext cx="26709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dirty="0" smtClean="0"/>
              <a:t>眉 </a:t>
            </a:r>
            <a:r>
              <a:rPr lang="zh-TW" altLang="en-US" sz="4800" dirty="0" smtClean="0"/>
              <a:t>      </a:t>
            </a:r>
            <a:r>
              <a:rPr lang="zh-CN" altLang="en-US" sz="4800" dirty="0" smtClean="0"/>
              <a:t>  毛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9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447800"/>
            <a:ext cx="781656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/>
              <a:t>  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50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ǎ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3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jīng</a:t>
            </a:r>
            <a:r>
              <a:rPr lang="en-US" sz="1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3200400" y="4114800"/>
            <a:ext cx="26709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dirty="0" smtClean="0"/>
              <a:t>眼 </a:t>
            </a:r>
            <a:r>
              <a:rPr lang="zh-TW" altLang="en-US" sz="4800" dirty="0" smtClean="0"/>
              <a:t>       </a:t>
            </a:r>
            <a:r>
              <a:rPr lang="zh-CN" altLang="en-US" sz="4800" dirty="0" smtClean="0"/>
              <a:t> 睛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2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452778"/>
            <a:ext cx="624081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/>
              <a:t>  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ěr</a:t>
            </a:r>
            <a:r>
              <a:rPr lang="en-US" sz="1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duo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2895600" y="4042812"/>
            <a:ext cx="239200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dirty="0" smtClean="0"/>
              <a:t>耳  </a:t>
            </a:r>
            <a:r>
              <a:rPr lang="zh-TW" altLang="en-US" sz="4800" dirty="0" smtClean="0"/>
              <a:t>     </a:t>
            </a:r>
            <a:r>
              <a:rPr lang="zh-CN" altLang="en-US" sz="4800" dirty="0" smtClean="0"/>
              <a:t>朵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3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295400"/>
            <a:ext cx="5620706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 err="1"/>
              <a:t>zuǐ</a:t>
            </a:r>
            <a:r>
              <a:rPr lang="en-US" sz="15000" dirty="0"/>
              <a:t> </a:t>
            </a:r>
            <a:r>
              <a:rPr lang="zh-TW" altLang="en-US" sz="15000" dirty="0" smtClean="0"/>
              <a:t> </a:t>
            </a:r>
            <a:r>
              <a:rPr lang="en-US" sz="15000" dirty="0" err="1" smtClean="0"/>
              <a:t>b</a:t>
            </a:r>
            <a:r>
              <a:rPr lang="en-US" sz="150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ā</a:t>
            </a:r>
            <a:r>
              <a:rPr lang="en-US" sz="15000" dirty="0" smtClean="0"/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2514600" y="4029026"/>
            <a:ext cx="3302507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/>
              <a:t>嘴巴</a:t>
            </a:r>
            <a:r>
              <a:rPr lang="zh-TW" altLang="en-US" sz="4800" dirty="0" smtClean="0"/>
              <a:t>  </a:t>
            </a:r>
            <a:r>
              <a:rPr lang="en-US" altLang="zh-TW" sz="4800" dirty="0" smtClean="0"/>
              <a:t>/</a:t>
            </a:r>
            <a:r>
              <a:rPr lang="zh-TW" altLang="en-US" sz="4800" dirty="0" smtClean="0"/>
              <a:t> </a:t>
            </a:r>
            <a:r>
              <a:rPr lang="zh-CN" altLang="en-US" sz="4800" dirty="0" smtClean="0"/>
              <a:t>嘴</a:t>
            </a:r>
            <a:r>
              <a:rPr lang="zh-CN" altLang="en-US" sz="4800" dirty="0"/>
              <a:t>巴</a:t>
            </a:r>
            <a:endParaRPr lang="en-US" sz="4800" dirty="0"/>
          </a:p>
          <a:p>
            <a:endParaRPr lang="en-US" sz="6000" dirty="0"/>
          </a:p>
          <a:p>
            <a:endParaRPr lang="en-US" sz="6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6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524000"/>
            <a:ext cx="5036956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/>
              <a:t>  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bí</a:t>
            </a:r>
            <a:r>
              <a:rPr lang="en-US" sz="1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zh-TW" alt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zi</a:t>
            </a:r>
            <a:r>
              <a:rPr 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3124200" y="4038600"/>
            <a:ext cx="25314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dirty="0" smtClean="0"/>
              <a:t>鼻</a:t>
            </a:r>
            <a:r>
              <a:rPr lang="zh-TW" altLang="en-US" sz="4800" dirty="0" smtClean="0"/>
              <a:t>        </a:t>
            </a:r>
            <a:r>
              <a:rPr lang="zh-CN" altLang="en-US" sz="4800" dirty="0" smtClean="0"/>
              <a:t>子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64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143000"/>
            <a:ext cx="690285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 err="1"/>
              <a:t>w</a:t>
            </a:r>
            <a:r>
              <a:rPr lang="en-US" sz="150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à</a:t>
            </a:r>
            <a:r>
              <a:rPr lang="en-US" sz="15000" dirty="0" err="1"/>
              <a:t>i</a:t>
            </a:r>
            <a:r>
              <a:rPr lang="en-US" sz="15000" dirty="0"/>
              <a:t> </a:t>
            </a:r>
            <a:r>
              <a:rPr lang="en-US" sz="15000" dirty="0" smtClean="0"/>
              <a:t> </a:t>
            </a:r>
            <a:r>
              <a:rPr lang="en-US" sz="15000" dirty="0" err="1" smtClean="0"/>
              <a:t>t</a:t>
            </a:r>
            <a:r>
              <a:rPr lang="en-US" sz="150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à</a:t>
            </a:r>
            <a:r>
              <a:rPr lang="en-US" sz="15000" dirty="0" err="1" smtClean="0"/>
              <a:t>o</a:t>
            </a:r>
            <a:r>
              <a:rPr lang="en-US" sz="15000" dirty="0" smtClean="0"/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2895600" y="3962399"/>
            <a:ext cx="308930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 smtClean="0"/>
              <a:t>外            套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44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531658"/>
            <a:ext cx="743985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/>
              <a:t>  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ji</a:t>
            </a:r>
            <a:r>
              <a:rPr lang="en-US" sz="150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ǎ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50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ā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3124200" y="4038600"/>
            <a:ext cx="26709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dirty="0" smtClean="0"/>
              <a:t>剪 </a:t>
            </a:r>
            <a:r>
              <a:rPr lang="zh-TW" altLang="en-US" sz="4800" dirty="0" smtClean="0"/>
              <a:t>        </a:t>
            </a:r>
            <a:r>
              <a:rPr lang="zh-CN" altLang="en-US" sz="4800" dirty="0" smtClean="0"/>
              <a:t>刀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0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371600"/>
            <a:ext cx="934743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15000" dirty="0" err="1" smtClean="0"/>
              <a:t>ōn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15000" dirty="0" smtClean="0"/>
              <a:t> </a:t>
            </a:r>
            <a:r>
              <a:rPr lang="zh-TW" altLang="en-US" sz="15000" dirty="0" smtClean="0"/>
              <a:t> </a:t>
            </a:r>
            <a:r>
              <a:rPr lang="en-US" sz="15000" dirty="0" err="1" smtClean="0"/>
              <a:t>yu</a:t>
            </a:r>
            <a:r>
              <a:rPr lang="en-US" sz="150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á</a:t>
            </a:r>
            <a:r>
              <a:rPr lang="en-US" sz="15000" dirty="0" err="1" smtClean="0"/>
              <a:t>n</a:t>
            </a:r>
            <a:r>
              <a:rPr lang="en-US" sz="15000" dirty="0" smtClean="0"/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2514600" y="4029026"/>
            <a:ext cx="3163045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 smtClean="0"/>
              <a:t>公園 </a:t>
            </a:r>
            <a:r>
              <a:rPr lang="en-US" altLang="zh-TW" sz="4800" dirty="0" smtClean="0"/>
              <a:t>/ </a:t>
            </a:r>
            <a:r>
              <a:rPr lang="zh-CN" altLang="en-US" sz="4800" dirty="0" smtClean="0"/>
              <a:t>公</a:t>
            </a:r>
            <a:r>
              <a:rPr lang="zh-CN" altLang="en-US" sz="4800" dirty="0"/>
              <a:t>园</a:t>
            </a:r>
            <a:endParaRPr lang="en-US" sz="4800" dirty="0"/>
          </a:p>
          <a:p>
            <a:endParaRPr lang="en-US" sz="6000" dirty="0"/>
          </a:p>
          <a:p>
            <a:endParaRPr lang="en-US" sz="6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32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531658"/>
            <a:ext cx="836639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/>
              <a:t>  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ji</a:t>
            </a:r>
            <a:r>
              <a:rPr lang="en-US" sz="150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ā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50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ǎ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lang="en-US" sz="1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3276600" y="4114800"/>
            <a:ext cx="25314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dirty="0" smtClean="0"/>
              <a:t>肩</a:t>
            </a:r>
            <a:r>
              <a:rPr lang="zh-TW" altLang="en-US" sz="4800" dirty="0" smtClean="0"/>
              <a:t>        </a:t>
            </a:r>
            <a:r>
              <a:rPr lang="zh-CN" altLang="en-US" sz="4800" dirty="0" smtClean="0"/>
              <a:t>膀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7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600200"/>
            <a:ext cx="550022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/>
              <a:t>  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dù</a:t>
            </a:r>
            <a:r>
              <a:rPr lang="en-US" sz="1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zh-TW" alt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zi</a:t>
            </a:r>
            <a:r>
              <a:rPr 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3657600" y="4038600"/>
            <a:ext cx="239200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dirty="0" smtClean="0"/>
              <a:t>肚</a:t>
            </a:r>
            <a:r>
              <a:rPr lang="zh-TW" altLang="en-US" sz="4800" dirty="0" smtClean="0"/>
              <a:t>       </a:t>
            </a:r>
            <a:r>
              <a:rPr lang="zh-CN" altLang="en-US" sz="4800" dirty="0" smtClean="0"/>
              <a:t>子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34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1434398"/>
            <a:ext cx="513794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xī</a:t>
            </a:r>
            <a:r>
              <a:rPr lang="en-US" sz="1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zh-TW" alt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150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à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2514599" y="4267200"/>
            <a:ext cx="31630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 smtClean="0"/>
              <a:t>膝蓋 </a:t>
            </a:r>
            <a:r>
              <a:rPr lang="en-US" altLang="zh-TW" sz="4800" dirty="0" smtClean="0"/>
              <a:t>/</a:t>
            </a:r>
            <a:r>
              <a:rPr lang="zh-TW" altLang="en-US" sz="4800" dirty="0" smtClean="0"/>
              <a:t> </a:t>
            </a:r>
            <a:r>
              <a:rPr lang="zh-CN" altLang="en-US" sz="4800" dirty="0" smtClean="0"/>
              <a:t>膝盖</a:t>
            </a:r>
            <a:endParaRPr lang="en-US" sz="6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99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600200"/>
            <a:ext cx="700865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/>
              <a:t>  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wěi</a:t>
            </a:r>
            <a:r>
              <a:rPr lang="en-US" sz="1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zh-TW" alt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3000" dirty="0" err="1">
                <a:latin typeface="Century Gothic" panose="020B0502020202020204" pitchFamily="34" charset="0"/>
                <a:ea typeface="SimSun" panose="02010600030101010101" pitchFamily="2" charset="-122"/>
              </a:rPr>
              <a:t>a</a:t>
            </a:r>
            <a:r>
              <a:rPr 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3581400" y="4114800"/>
            <a:ext cx="25314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 smtClean="0"/>
              <a:t>尾        巴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8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592159"/>
            <a:ext cx="6890028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/>
              <a:t>  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niú</a:t>
            </a:r>
            <a:r>
              <a:rPr lang="en-US" sz="1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zh-TW" alt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50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ǎ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3200400" y="4267200"/>
            <a:ext cx="26709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 smtClean="0"/>
              <a:t>牛         奶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8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457200" y="1524000"/>
            <a:ext cx="970009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/>
              <a:t>  </a:t>
            </a:r>
            <a:r>
              <a:rPr lang="en-US" sz="110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10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ā</a:t>
            </a:r>
            <a:r>
              <a:rPr lang="en-US" sz="11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0" dirty="0" err="1">
                <a:latin typeface="Arial" panose="020B0604020202020204" pitchFamily="34" charset="0"/>
                <a:cs typeface="Arial" panose="020B0604020202020204" pitchFamily="34" charset="0"/>
              </a:rPr>
              <a:t>míng</a:t>
            </a:r>
            <a:r>
              <a:rPr lang="en-US" sz="1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0" dirty="0" err="1">
                <a:latin typeface="Arial" panose="020B0604020202020204" pitchFamily="34" charset="0"/>
                <a:cs typeface="Arial" panose="020B0604020202020204" pitchFamily="34" charset="0"/>
              </a:rPr>
              <a:t>zhì</a:t>
            </a:r>
            <a:r>
              <a:rPr lang="en-US" sz="1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1000" dirty="0"/>
          </a:p>
        </p:txBody>
      </p:sp>
      <p:sp>
        <p:nvSpPr>
          <p:cNvPr id="3" name="Rectangle 2"/>
          <p:cNvSpPr/>
          <p:nvPr/>
        </p:nvSpPr>
        <p:spPr>
          <a:xfrm>
            <a:off x="2749606" y="4514216"/>
            <a:ext cx="342593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 smtClean="0"/>
              <a:t>三     明     治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63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688871"/>
            <a:ext cx="827983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/>
              <a:t>  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shuǐ</a:t>
            </a:r>
            <a:r>
              <a:rPr lang="zh-TW" alt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guǒ</a:t>
            </a:r>
            <a:r>
              <a:rPr lang="en-US" sz="1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3276600" y="4419600"/>
            <a:ext cx="28103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 smtClean="0"/>
              <a:t>水         果 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6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295400"/>
            <a:ext cx="7596951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píng</a:t>
            </a:r>
            <a:r>
              <a:rPr lang="en-US" sz="1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zh-TW" alt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guǒ</a:t>
            </a:r>
            <a:r>
              <a:rPr 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2514600" y="4029026"/>
            <a:ext cx="31630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 smtClean="0"/>
              <a:t>蘋果 </a:t>
            </a:r>
            <a:r>
              <a:rPr lang="en-US" altLang="zh-TW" sz="4800" dirty="0" smtClean="0"/>
              <a:t>/</a:t>
            </a:r>
            <a:r>
              <a:rPr lang="zh-TW" altLang="en-US" sz="4800" dirty="0" smtClean="0"/>
              <a:t> 苹果</a:t>
            </a:r>
            <a:endParaRPr lang="en-US" sz="6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3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143000"/>
            <a:ext cx="719139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 smtClean="0"/>
              <a:t> </a:t>
            </a:r>
            <a:r>
              <a:rPr lang="en-US" sz="150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bà</a:t>
            </a:r>
            <a:r>
              <a:rPr lang="en-US" sz="15000" dirty="0" smtClean="0"/>
              <a:t>    </a:t>
            </a:r>
            <a:r>
              <a:rPr lang="en-US" sz="15000" dirty="0" err="1" smtClean="0"/>
              <a:t>b</a:t>
            </a:r>
            <a:r>
              <a:rPr lang="en-US" sz="12000" dirty="0" err="1">
                <a:latin typeface="Century Gothic" panose="020B0502020202020204" pitchFamily="34" charset="0"/>
                <a:ea typeface="SimSun" panose="02010600030101010101" pitchFamily="2" charset="-122"/>
              </a:rPr>
              <a:t>a</a:t>
            </a:r>
            <a:r>
              <a:rPr lang="en-US" sz="15000" dirty="0" smtClean="0"/>
              <a:t> 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3048000" y="3962400"/>
            <a:ext cx="36471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 smtClean="0"/>
              <a:t>爸                爸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6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680" y="1688705"/>
            <a:ext cx="9020418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/>
              <a:t>  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xi</a:t>
            </a:r>
            <a:r>
              <a:rPr lang="en-US" sz="150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ā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lang="zh-TW" alt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ji</a:t>
            </a:r>
            <a:r>
              <a:rPr lang="en-US" sz="150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ā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3527026" y="4572000"/>
            <a:ext cx="308930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 smtClean="0"/>
              <a:t>香            蕉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8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524000"/>
            <a:ext cx="65197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/>
              <a:t>  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xī</a:t>
            </a:r>
            <a:r>
              <a:rPr lang="en-US" sz="1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zh-TW" alt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guā</a:t>
            </a:r>
            <a:r>
              <a:rPr 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3365736" y="4343400"/>
            <a:ext cx="25314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 smtClean="0"/>
              <a:t>西        瓜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9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540848"/>
            <a:ext cx="781496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/>
              <a:t>  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50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ǎ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zh-TW" alt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méi</a:t>
            </a:r>
            <a:r>
              <a:rPr lang="en-US" sz="1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3505200" y="4114800"/>
            <a:ext cx="25314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 smtClean="0"/>
              <a:t>草        莓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4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540847"/>
            <a:ext cx="6890028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/>
              <a:t>  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qì</a:t>
            </a:r>
            <a:r>
              <a:rPr lang="en-US" sz="1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zh-TW" alt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shuǐ</a:t>
            </a:r>
            <a:r>
              <a:rPr 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2819400" y="4343400"/>
            <a:ext cx="239200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 smtClean="0"/>
              <a:t>汽       水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99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88" y="1600200"/>
            <a:ext cx="874309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/>
              <a:t>  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bīng</a:t>
            </a:r>
            <a:r>
              <a:rPr lang="en-US" sz="1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zh-TW" alt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shuǐ</a:t>
            </a:r>
            <a:r>
              <a:rPr 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3352800" y="4343400"/>
            <a:ext cx="26709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dirty="0" smtClean="0"/>
              <a:t>冰</a:t>
            </a:r>
            <a:r>
              <a:rPr lang="zh-TW" altLang="en-US" sz="4800" dirty="0" smtClean="0"/>
              <a:t>         </a:t>
            </a:r>
            <a:r>
              <a:rPr lang="zh-CN" altLang="en-US" sz="4800" dirty="0" smtClean="0"/>
              <a:t>水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0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88" y="1600200"/>
            <a:ext cx="74462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/>
              <a:t>  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guǒ</a:t>
            </a:r>
            <a:r>
              <a:rPr lang="en-US" sz="1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zh-TW" alt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zhī</a:t>
            </a:r>
            <a:r>
              <a:rPr 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3200400" y="4343400"/>
            <a:ext cx="25314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dirty="0" smtClean="0"/>
              <a:t>果</a:t>
            </a:r>
            <a:r>
              <a:rPr lang="zh-TW" altLang="en-US" sz="4800" dirty="0" smtClean="0"/>
              <a:t>        </a:t>
            </a:r>
            <a:r>
              <a:rPr lang="zh-CN" altLang="en-US" sz="4800" dirty="0" smtClean="0"/>
              <a:t>汁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6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5001" y="1371600"/>
            <a:ext cx="5694188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US" sz="150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ā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zh-TW" alt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qì</a:t>
            </a:r>
            <a:r>
              <a:rPr lang="en-US" sz="1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2514600" y="4029026"/>
            <a:ext cx="3163045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 smtClean="0"/>
              <a:t>天氣 </a:t>
            </a:r>
            <a:r>
              <a:rPr lang="en-US" altLang="zh-TW" sz="4800" dirty="0" smtClean="0"/>
              <a:t>/</a:t>
            </a:r>
            <a:r>
              <a:rPr lang="zh-TW" altLang="en-US" sz="4800" dirty="0" smtClean="0"/>
              <a:t> </a:t>
            </a:r>
            <a:r>
              <a:rPr lang="zh-CN" altLang="en-US" sz="4800" dirty="0" smtClean="0"/>
              <a:t>天</a:t>
            </a:r>
            <a:r>
              <a:rPr lang="zh-CN" altLang="en-US" sz="4800" dirty="0"/>
              <a:t>气</a:t>
            </a:r>
            <a:endParaRPr lang="en-US" sz="4800" dirty="0"/>
          </a:p>
          <a:p>
            <a:endParaRPr lang="en-US" sz="6000" dirty="0"/>
          </a:p>
          <a:p>
            <a:endParaRPr lang="en-US" sz="6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7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7200" y="1600200"/>
            <a:ext cx="531427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/>
              <a:t>  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xié</a:t>
            </a:r>
            <a:r>
              <a:rPr lang="en-US" sz="1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zi</a:t>
            </a:r>
            <a:r>
              <a:rPr 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3505200" y="4114800"/>
            <a:ext cx="26709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dirty="0" smtClean="0"/>
              <a:t>鞋 </a:t>
            </a:r>
            <a:r>
              <a:rPr lang="zh-TW" altLang="en-US" sz="4800" dirty="0" smtClean="0"/>
              <a:t>        </a:t>
            </a:r>
            <a:r>
              <a:rPr lang="zh-CN" altLang="en-US" sz="4800" dirty="0" smtClean="0"/>
              <a:t>子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52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517873"/>
            <a:ext cx="662072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150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ǎ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zh-TW" alt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150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à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2667000" y="4267200"/>
            <a:ext cx="31630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/>
              <a:t>早飯</a:t>
            </a:r>
            <a:r>
              <a:rPr lang="zh-TW" altLang="en-US" sz="4800" dirty="0" smtClean="0"/>
              <a:t> </a:t>
            </a:r>
            <a:r>
              <a:rPr lang="en-US" altLang="zh-TW" sz="4800" dirty="0" smtClean="0"/>
              <a:t>/</a:t>
            </a:r>
            <a:r>
              <a:rPr lang="zh-TW" altLang="en-US" sz="4800" dirty="0" smtClean="0"/>
              <a:t> </a:t>
            </a:r>
            <a:r>
              <a:rPr lang="zh-CN" altLang="en-US" sz="4800" dirty="0" smtClean="0"/>
              <a:t>早饭</a:t>
            </a:r>
            <a:endParaRPr lang="en-US" sz="6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6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199" y="1371600"/>
            <a:ext cx="523091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jī</a:t>
            </a:r>
            <a:r>
              <a:rPr lang="en-US" sz="1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zh-TW" alt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50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à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2514600" y="4029026"/>
            <a:ext cx="31630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 smtClean="0"/>
              <a:t>雞蛋 </a:t>
            </a:r>
            <a:r>
              <a:rPr lang="en-US" altLang="zh-TW" sz="4800" dirty="0" smtClean="0"/>
              <a:t>/</a:t>
            </a:r>
            <a:r>
              <a:rPr lang="zh-TW" altLang="en-US" sz="4800" dirty="0" smtClean="0"/>
              <a:t> </a:t>
            </a:r>
            <a:r>
              <a:rPr lang="zh-CN" altLang="en-US" sz="4800" dirty="0" smtClean="0"/>
              <a:t>鸡蛋</a:t>
            </a:r>
            <a:endParaRPr lang="en-US" sz="6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7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143000"/>
            <a:ext cx="658385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 err="1"/>
              <a:t>m</a:t>
            </a:r>
            <a:r>
              <a:rPr lang="en-US" sz="150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ā</a:t>
            </a:r>
            <a:r>
              <a:rPr lang="en-US" sz="15000" dirty="0" smtClean="0"/>
              <a:t>  m</a:t>
            </a:r>
            <a:r>
              <a:rPr lang="en-US" sz="12000" dirty="0">
                <a:latin typeface="Century Gothic" panose="020B0502020202020204" pitchFamily="34" charset="0"/>
                <a:ea typeface="SimSun" panose="02010600030101010101" pitchFamily="2" charset="-122"/>
              </a:rPr>
              <a:t>a</a:t>
            </a:r>
            <a:r>
              <a:rPr lang="en-US" sz="15000" dirty="0" smtClean="0"/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2971800" y="3962400"/>
            <a:ext cx="372089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/>
              <a:t>媽</a:t>
            </a:r>
            <a:r>
              <a:rPr lang="zh-TW" altLang="en-US" sz="4800" dirty="0" smtClean="0"/>
              <a:t>媽  </a:t>
            </a:r>
            <a:r>
              <a:rPr lang="en-US" altLang="zh-TW" sz="4800" dirty="0" smtClean="0"/>
              <a:t>/  </a:t>
            </a:r>
            <a:r>
              <a:rPr lang="zh-TW" altLang="en-US" sz="4800" dirty="0" smtClean="0"/>
              <a:t>妈</a:t>
            </a:r>
            <a:r>
              <a:rPr lang="zh-TW" altLang="en-US" sz="4800" dirty="0"/>
              <a:t>妈  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54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383087"/>
            <a:ext cx="754565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mi</a:t>
            </a:r>
            <a:r>
              <a:rPr lang="en-US" sz="150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à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50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ā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2514600" y="4029026"/>
            <a:ext cx="31630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 smtClean="0"/>
              <a:t>麵包 </a:t>
            </a:r>
            <a:r>
              <a:rPr lang="en-US" altLang="zh-TW" sz="4800" dirty="0" smtClean="0"/>
              <a:t>/</a:t>
            </a:r>
            <a:r>
              <a:rPr lang="zh-TW" altLang="en-US" sz="4800" dirty="0" smtClean="0"/>
              <a:t> </a:t>
            </a:r>
            <a:r>
              <a:rPr lang="zh-CN" altLang="en-US" sz="4800" dirty="0" smtClean="0"/>
              <a:t>面包</a:t>
            </a:r>
            <a:endParaRPr lang="en-US" sz="6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74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371600"/>
            <a:ext cx="838082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sh</a:t>
            </a:r>
            <a:r>
              <a:rPr lang="en-US" sz="150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à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lang="en-US" sz="1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xué</a:t>
            </a:r>
            <a:r>
              <a:rPr lang="en-US" sz="1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2514600" y="4029026"/>
            <a:ext cx="31630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 smtClean="0"/>
              <a:t>上學 </a:t>
            </a:r>
            <a:r>
              <a:rPr lang="en-US" altLang="zh-TW" sz="4800" dirty="0" smtClean="0"/>
              <a:t>/</a:t>
            </a:r>
            <a:r>
              <a:rPr lang="zh-TW" altLang="en-US" sz="4800" dirty="0" smtClean="0"/>
              <a:t> </a:t>
            </a:r>
            <a:r>
              <a:rPr lang="zh-CN" altLang="en-US" sz="4800" dirty="0" smtClean="0"/>
              <a:t>上学</a:t>
            </a:r>
            <a:endParaRPr lang="en-US" sz="6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9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04800" y="1447800"/>
            <a:ext cx="965841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/>
              <a:t>  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qǐ</a:t>
            </a:r>
            <a:r>
              <a:rPr lang="en-US" sz="1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zh-TW" alt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0" b="1" dirty="0" err="1" smtClean="0">
                <a:latin typeface="SimSun" panose="02010600030101010101" pitchFamily="2" charset="-122"/>
                <a:ea typeface="SimSun" panose="02010600030101010101" pitchFamily="2" charset="-122"/>
              </a:rPr>
              <a:t>chuán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2209800" y="4343400"/>
            <a:ext cx="239200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dirty="0" smtClean="0"/>
              <a:t>起</a:t>
            </a:r>
            <a:r>
              <a:rPr lang="zh-TW" altLang="en-US" sz="4800" dirty="0" smtClean="0"/>
              <a:t>       </a:t>
            </a:r>
            <a:r>
              <a:rPr lang="zh-CN" altLang="en-US" sz="4800" dirty="0" smtClean="0"/>
              <a:t>床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19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219200"/>
            <a:ext cx="689804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shuì</a:t>
            </a:r>
            <a:r>
              <a:rPr lang="en-US" sz="1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ji</a:t>
            </a:r>
            <a:r>
              <a:rPr lang="en-US" sz="150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à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2514600" y="4029026"/>
            <a:ext cx="31630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 smtClean="0"/>
              <a:t>睡覺 </a:t>
            </a:r>
            <a:r>
              <a:rPr lang="en-US" altLang="zh-TW" sz="4800" dirty="0" smtClean="0"/>
              <a:t>/</a:t>
            </a:r>
            <a:r>
              <a:rPr lang="zh-TW" altLang="en-US" sz="4800" dirty="0" smtClean="0"/>
              <a:t> </a:t>
            </a:r>
            <a:r>
              <a:rPr lang="zh-CN" altLang="en-US" sz="4800" dirty="0" smtClean="0"/>
              <a:t>睡觉</a:t>
            </a:r>
            <a:endParaRPr lang="en-US" sz="6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39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1143000"/>
            <a:ext cx="541526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xǐ</a:t>
            </a:r>
            <a:r>
              <a:rPr lang="en-US" sz="1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zh-TW" alt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</a:t>
            </a:r>
            <a:r>
              <a:rPr lang="en-US" sz="15000" b="1" dirty="0" err="1" smtClean="0">
                <a:latin typeface="SimSun" panose="02010600030101010101" pitchFamily="2" charset="-122"/>
                <a:ea typeface="SimSun" panose="02010600030101010101" pitchFamily="2" charset="-122"/>
              </a:rPr>
              <a:t>ǎ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2514600" y="4029026"/>
            <a:ext cx="31630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 smtClean="0"/>
              <a:t>洗臉 </a:t>
            </a:r>
            <a:r>
              <a:rPr lang="en-US" altLang="zh-TW" sz="4800" dirty="0" smtClean="0"/>
              <a:t>/</a:t>
            </a:r>
            <a:r>
              <a:rPr lang="zh-TW" altLang="en-US" sz="4800" dirty="0" smtClean="0"/>
              <a:t> </a:t>
            </a:r>
            <a:r>
              <a:rPr lang="zh-CN" altLang="en-US" sz="4800" dirty="0" smtClean="0"/>
              <a:t>洗脸</a:t>
            </a:r>
            <a:endParaRPr lang="en-US" sz="6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1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4416" y="1371600"/>
            <a:ext cx="785984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/>
              <a:t>  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150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ā</a:t>
            </a:r>
            <a:r>
              <a:rPr lang="en-US" sz="1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zh-TW" alt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yá</a:t>
            </a:r>
            <a:r>
              <a:rPr 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3505200" y="4114800"/>
            <a:ext cx="28103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dirty="0" smtClean="0"/>
              <a:t>刷</a:t>
            </a:r>
            <a:r>
              <a:rPr lang="zh-TW" altLang="en-US" sz="4800" dirty="0" smtClean="0"/>
              <a:t>          </a:t>
            </a:r>
            <a:r>
              <a:rPr lang="zh-CN" altLang="en-US" sz="4800" dirty="0" smtClean="0"/>
              <a:t>牙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0958" y="1360113"/>
            <a:ext cx="642675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/>
              <a:t>  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huí</a:t>
            </a:r>
            <a:r>
              <a:rPr lang="zh-TW" alt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ji</a:t>
            </a:r>
            <a:r>
              <a:rPr lang="en-US" sz="150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ā</a:t>
            </a:r>
            <a:r>
              <a:rPr lang="en-US" sz="1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3505200" y="4114800"/>
            <a:ext cx="25314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 smtClean="0"/>
              <a:t>回        家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0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360112"/>
            <a:ext cx="743985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/>
              <a:t>  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150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ǎ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zh-TW" alt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ā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3505200" y="4114800"/>
            <a:ext cx="25314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 smtClean="0"/>
              <a:t>晚        安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97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52400" y="1360112"/>
            <a:ext cx="883447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/>
              <a:t>  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míng</a:t>
            </a:r>
            <a:r>
              <a:rPr lang="en-US" sz="1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zh-TW" alt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US" sz="150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ā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3505200" y="4114800"/>
            <a:ext cx="26709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 smtClean="0"/>
              <a:t>明         天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3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360112"/>
            <a:ext cx="827983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/>
              <a:t>  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xīng</a:t>
            </a:r>
            <a:r>
              <a:rPr lang="en-US" sz="1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ī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3505199" y="4267200"/>
            <a:ext cx="239200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 smtClean="0"/>
              <a:t>星       星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3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285827"/>
            <a:ext cx="6056466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 err="1"/>
              <a:t>z</a:t>
            </a:r>
            <a:r>
              <a:rPr lang="en-US" sz="150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à</a:t>
            </a:r>
            <a:r>
              <a:rPr lang="en-US" sz="15000" dirty="0" err="1"/>
              <a:t>i</a:t>
            </a:r>
            <a:r>
              <a:rPr lang="en-US" sz="15000" dirty="0"/>
              <a:t> </a:t>
            </a:r>
            <a:r>
              <a:rPr lang="en-US" sz="15000" dirty="0" smtClean="0"/>
              <a:t> </a:t>
            </a:r>
            <a:r>
              <a:rPr lang="en-US" sz="15000" dirty="0" err="1" smtClean="0"/>
              <a:t>ji</a:t>
            </a:r>
            <a:r>
              <a:rPr lang="en-US" sz="150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à</a:t>
            </a:r>
            <a:r>
              <a:rPr lang="en-US" sz="15000" dirty="0" err="1" smtClean="0"/>
              <a:t>n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3048000" y="4114800"/>
            <a:ext cx="358143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/>
              <a:t>再</a:t>
            </a:r>
            <a:r>
              <a:rPr lang="zh-TW" altLang="en-US" sz="4800" dirty="0" smtClean="0"/>
              <a:t>見 </a:t>
            </a:r>
            <a:r>
              <a:rPr lang="en-US" altLang="zh-TW" sz="4800" dirty="0" smtClean="0"/>
              <a:t>/ </a:t>
            </a:r>
            <a:r>
              <a:rPr lang="zh-TW" altLang="en-US" sz="4800" dirty="0"/>
              <a:t>再见  </a:t>
            </a:r>
            <a:r>
              <a:rPr lang="zh-TW" altLang="en-US" sz="4800" dirty="0" smtClean="0"/>
              <a:t> 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47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341732"/>
            <a:ext cx="865012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/>
              <a:t>  </a:t>
            </a:r>
            <a:r>
              <a:rPr lang="en-US" sz="13000" dirty="0" err="1">
                <a:latin typeface="Arial" panose="020B0604020202020204" pitchFamily="34" charset="0"/>
                <a:cs typeface="Arial" panose="020B0604020202020204" pitchFamily="34" charset="0"/>
              </a:rPr>
              <a:t>yuè</a:t>
            </a:r>
            <a:r>
              <a:rPr lang="en-US" sz="1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zh-TW" alt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</a:t>
            </a:r>
            <a:r>
              <a:rPr lang="en-US" sz="15000" b="1" dirty="0" err="1">
                <a:latin typeface="SimSun" panose="02010600030101010101" pitchFamily="2" charset="-122"/>
                <a:ea typeface="SimSun" panose="02010600030101010101" pitchFamily="2" charset="-122"/>
              </a:rPr>
              <a:t>à</a:t>
            </a:r>
            <a:r>
              <a:rPr lang="en-US" sz="1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lang="en-US" sz="1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3124200" y="4267200"/>
            <a:ext cx="211307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 smtClean="0"/>
              <a:t>月     亮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3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285827"/>
            <a:ext cx="725390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 err="1"/>
              <a:t>shū</a:t>
            </a:r>
            <a:r>
              <a:rPr lang="en-US" sz="15000" dirty="0"/>
              <a:t> </a:t>
            </a:r>
            <a:r>
              <a:rPr lang="en-US" sz="15000" dirty="0" smtClean="0"/>
              <a:t> </a:t>
            </a:r>
            <a:r>
              <a:rPr lang="en-US" sz="15000" dirty="0" err="1" smtClean="0"/>
              <a:t>b</a:t>
            </a:r>
            <a:r>
              <a:rPr lang="en-US" sz="15000" b="1" dirty="0" err="1" smtClean="0">
                <a:latin typeface="SimSun" panose="02010600030101010101" pitchFamily="2" charset="-122"/>
                <a:ea typeface="SimSun" panose="02010600030101010101" pitchFamily="2" charset="-122"/>
              </a:rPr>
              <a:t>ā</a:t>
            </a:r>
            <a:r>
              <a:rPr lang="en-US" sz="15000" dirty="0" err="1" smtClean="0"/>
              <a:t>o</a:t>
            </a:r>
            <a:r>
              <a:rPr lang="en-US" sz="15000" dirty="0" smtClean="0"/>
              <a:t> </a:t>
            </a:r>
            <a:endParaRPr lang="en-US" sz="15000" dirty="0"/>
          </a:p>
        </p:txBody>
      </p:sp>
      <p:sp>
        <p:nvSpPr>
          <p:cNvPr id="3" name="Rectangle 2"/>
          <p:cNvSpPr/>
          <p:nvPr/>
        </p:nvSpPr>
        <p:spPr>
          <a:xfrm>
            <a:off x="2667000" y="3962400"/>
            <a:ext cx="344196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/>
              <a:t>書</a:t>
            </a:r>
            <a:r>
              <a:rPr lang="zh-TW" altLang="en-US" sz="4800" dirty="0" smtClean="0"/>
              <a:t>包 </a:t>
            </a:r>
            <a:r>
              <a:rPr lang="en-US" altLang="zh-TW" sz="4800" dirty="0" smtClean="0"/>
              <a:t>/ </a:t>
            </a:r>
            <a:r>
              <a:rPr lang="zh-TW" altLang="en-US" sz="4800" dirty="0"/>
              <a:t>书包  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美洲華語課本首冊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D0DF3-5214-4444-AB74-6098791C7F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6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1186</Words>
  <Application>Microsoft Office PowerPoint</Application>
  <PresentationFormat>On-screen Show (4:3)</PresentationFormat>
  <Paragraphs>319</Paragraphs>
  <Slides>80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Yali Li</dc:creator>
  <cp:lastModifiedBy>Yali Li</cp:lastModifiedBy>
  <cp:revision>119</cp:revision>
  <cp:lastPrinted>2018-04-18T19:40:04Z</cp:lastPrinted>
  <dcterms:created xsi:type="dcterms:W3CDTF">2018-04-02T20:10:31Z</dcterms:created>
  <dcterms:modified xsi:type="dcterms:W3CDTF">2023-05-01T20:13:43Z</dcterms:modified>
</cp:coreProperties>
</file>