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590C8-3886-4215-B986-B03784FA282D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71585-FF54-41C2-95DB-36E5D6FAB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Header Placeholder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5125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6864B28-4FB3-4EA0-A525-3190E302298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5FE1776-8DDA-4AB9-BAFA-8DC27E16EDF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61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05BE086-0639-43B7-B689-AED942E5A06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83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83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E729665-7864-4C08-8638-5913A390DB1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93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5A08D0E-EBD6-446A-93E4-2AF9522341D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04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04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429A207-2B5A-47EF-917A-564610EBD85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14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14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AE47C9A-EAFF-4C97-AB30-E6A719EE104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24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24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410B828-839C-40B2-ACD9-577A879E7F8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34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782AE2D-83D1-428B-84E6-8CB442DE31D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45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45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185AC56-1FB0-48B0-A440-8A7CEB992F3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3B5CCB3-CF95-433D-8803-086B9BC07EA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65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65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BF54CCB-75EC-43E9-AF8D-E437DB4DBA1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75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75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3066F16-CE85-4EF3-9672-B6AE845EEFD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72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D47B80A-1A50-476F-95EA-97F8795D8AF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85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11F65E-80D6-4F79-855B-4D8D0FD9F6E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96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96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C447DF5-8239-48CF-8E54-54B6557EF8E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06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90A086F-71EB-48BA-83FB-7F71ED5C39F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16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16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0E6FA4D-84E6-493F-B899-DF9BBF5772E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26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26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424DBAD-0764-481C-9B24-0AC2AD082E0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37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37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1DEF38C-9840-4BD9-8A28-26F4C5898F9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47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47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4793C0C-3408-41AE-B529-35EE0DB2A6B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7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3D7371F-81F3-4FE3-A6DB-F27882F8966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67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2B655C5-22FF-426D-B4F5-8AE06E2FF55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78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78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07590E1-1331-4B60-B3B7-1677DBFE2A9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82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442FD76-34F6-4859-A5DC-94DC5CBE5FB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88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88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2A4C958-5A1F-4F52-ABF6-E3439D19D47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98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07104A6-C7AA-4AF7-81CE-D17D4310FE6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92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9B28B91-5D0B-4CBE-973F-8372B74BD95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02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DF0C194-F748-42A0-AE77-D60983B8102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13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0CB1D06-1D81-4536-A809-2E4B452CF04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23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826C586-3C70-4345-84AC-966930CA1D7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3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9F4E8F2-012B-4C9C-8240-2E9EC050C66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43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97489E5-6C04-4265-986C-B2CBE496C2B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54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592FD85-C6DA-4814-9D65-FCD3E4E81A6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80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0471B58-1EF7-460C-8299-2FA3B8196E7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64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0D663A1-AFAE-4C8A-978D-91967A66B73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74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E67ED86-63DF-40C1-9527-97714A1AEBD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84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2B66931-6785-4E1B-B03B-2054545E562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95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113D8FD-4FAF-4132-B8B2-E8DB5582F5A5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05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69722B6-FAE4-432B-B0CD-1E034A24BAF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15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7B32C69-6E80-47AD-B0B1-7B4AFD769EE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25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9C11B6A-2CB6-4719-AD7D-E347087B62F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309CD89-BD09-45E7-87B7-7041F43C89E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46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1B388E7-1446-4477-BAE3-36C6671BBBD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56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1CDA270-70B9-48B8-8D92-89FE6C75CC9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90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5ADF952-590A-49B4-B127-A7DFE45FC73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66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5982642-7260-4D64-9167-9803C1CA0511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77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D3AE191-787A-4875-A877-33EB09375CC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87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13FCA7C-0E4A-421C-BB56-F8021B087E1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97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96153ED-8279-4BE3-BD42-D83465F3F54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07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D72D364-C7DE-4383-A127-62BAF098812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17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06C960A-52B4-4F75-A110-D8BF30855D5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28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9F6167B-66ED-4070-9B32-9F11D652492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6E5E3A3-3DCD-4FBE-A64B-2347BB7D532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48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21860E3-BD03-456E-91D6-70889BD43851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58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0BFFD4B-378B-4750-822F-E041303CE79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00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E44430E-FA91-4ADF-BD0F-A9D09AF6355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69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CBE89CD-061A-446E-99F1-D75CFFD28C4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79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66096F5-AF9B-41F6-A11A-BA3D285A4ED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89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5BB3EB8-CCD1-4448-9C6F-9A14020E104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99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76EDBC8-CE5C-404C-A29A-5EB0DD5EA21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10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7FF0E55-FB09-457F-9821-E115B9A91D3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20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F69C930-B808-4911-94B1-7E86F2C7D67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30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8257A77-6407-4B58-AF28-8D88DE482F7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40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23365DD-238A-4B1C-A4CD-32811CC338E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51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A00C787-9574-4A36-B4BA-49C224D0B32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61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3A898B5-D453-496B-B5B2-79D5A21A5AC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10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41D0E92-AD91-420B-A1BF-05C770D8CA3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71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FA8B3F7-2B5A-48F7-9A76-84536FF031D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81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FA32334-BC50-4B57-9B75-264F037FE16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92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A690929-BB2C-42D6-B177-30FDA95DD25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02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4484933-7D96-4631-B45F-59396D695A6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12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2BD6C35-5FFF-47A4-9FB6-42424CADF4A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22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ABB6C87-6796-4BCA-9BEC-5CFDFDD073B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33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A327246-D60E-45E7-AE86-D06D4300F6A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47B802D-A516-4F12-A184-61B0D7DA0BB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53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8B38CB9-5EBA-462C-81DA-9CEE497DFFD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63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01C25D5-548B-4EBC-B3D8-3939577C2FD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21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CE713AB-12F1-407D-A64E-33B8B35F912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73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D1AF851-4C54-4086-9F7C-EB70F113E30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84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1EDEE97-2F89-4CA8-8E12-0100BC431A2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94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4508734-22C8-4552-B943-8ADA64EB470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04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6E381C4-DA5A-4EF5-8CE6-1B0349D4AE6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14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CEDF944-73B0-45E5-AA79-8663E9C9BE2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25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25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CD9750D-AA3F-4DB6-8AF8-81B39EE1C45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35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726ABAF-3BE4-4AB2-92C2-7544B3E74FA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5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B8BBDC1-BD09-4464-A6F0-16A09B491FE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55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54F6B37-7734-4BC4-A12F-9AF42BD2D5A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66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7C0EE21-9477-4B55-85DA-1214793E10C5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4AB22DB-0003-4C59-947F-0C34384A161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76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C0348A3-1DBE-4271-9672-F01E031A323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86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ED9E396-72A7-4406-87E9-8946DDEB9BB1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96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823DAB7-B589-4B38-87C4-253F6A01D03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07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5ECE46F-7EFB-4823-B36E-8359126E1FD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17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4DE6955-316A-461D-970A-C58291D4849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27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10A3EF6-05F1-4103-B8E7-0014B801787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37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1A54579-D3F2-4DA7-8424-2D6C2947D3B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48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9D32A47-9D11-45C8-9FA1-BC5B913797E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58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EF4B33D-3E81-4D32-B459-B6429140151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68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C26DD21-DA00-4495-8F78-6AA7CD6F302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41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0EF8981-F8D3-4BC0-8C43-28A5245E326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78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26D3CC7-658B-4D6C-BAAF-F464D4E2192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89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9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9879CDD-8F33-40F8-8B32-1B5B6610B801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99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2978292-2BFB-4FD0-9001-71B94522A581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9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09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C6C37E9-C043-401A-983C-9F493E1A42C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9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B888A31-4CA3-4A5A-B2D2-245AE3560BE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29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AD542D1-AD34-4722-B003-4B89AD8AD8E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40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7C612C4-CB86-40A6-A972-85286320DB5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50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CD80521-266B-4583-9815-E758275DC2C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60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66C6EC6-B33B-400B-A45D-D976C5F7F99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70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70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FB003F2-FDC8-4599-BD6A-AB8BCB0008E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51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E7CC866-3C6C-489C-AB04-72B598317EB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81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1579275-C3AB-4B60-AAFB-E45EE8CAFE7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91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B3E514B-F653-4038-8A65-A13282170F7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01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AEC7464-3937-4D38-A349-F41FEE593B5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11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E83E493-1DFB-414A-8DBD-1EED69AF0FD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22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22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97DDCA1-3127-4947-A34F-5789F6B5EF61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32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32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EECAD72-1CBF-4C6A-A974-69F6AC125A6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42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42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C5F5601-0187-433C-9DAF-BF7BD5F9BA0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52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2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980C92A-7773-43EF-9E72-1695C1CE219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63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F334E69-AE8D-409C-BD34-8BA90A6D7961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73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73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07306-0409-466E-8355-2D802C1541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C395-17C6-40FE-977A-25097DA26C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2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E7D4-8E66-45A3-90D8-A65366C1BF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DB41-4BDD-4DC0-AD67-B4FDCBE5AF9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1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B9B3C-2E21-46FD-A35D-A1DD181B42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373B-8DC4-458D-BD1C-1648A4648F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1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FAEC-669B-4E24-B516-8DF5CAEC38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BC6F-07CB-4335-BB57-521387D21E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7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EDBB-AC10-4DFA-9C48-A0597B7A3D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7F154-5C91-413D-AABA-0071AB23C2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9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CBE1D-7B34-438C-A529-800610E25A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D0710-F2B8-4532-B611-18AC2A4C3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5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4F774-DF0D-4B42-96BF-4F25D9809A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72F52-42F3-4D75-8522-6B1E79446D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2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885E-5454-4018-ACC7-A69B503AC8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9D895-BA0B-4F1A-A91C-CAC4D10A23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0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30CA-12B7-4D13-A259-40D02AFB19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A0AC-C4D4-48C6-AD94-760A0C0DE7B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7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12F9-63AE-4879-888D-47E9E20786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5540-7A90-4834-A339-39483B0BBE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6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9ABE6-FE54-4E05-9FF8-21ABF44555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1878-AF6C-4165-8E35-21F75DFAFA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6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AF09D3-834C-4FAD-8970-AB7429307C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189580-97F5-47C7-9EF5-A0B88310FE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7098813-5665-405E-8932-82C53EB35B6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8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BD95281-C1DC-4B7C-B7E9-C4CD9706BD4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3076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E94EE00-DEAA-4950-92E9-C5802EB95BF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如</a:t>
            </a:r>
          </a:p>
        </p:txBody>
      </p:sp>
    </p:spTree>
    <p:extLst>
      <p:ext uri="{BB962C8B-B14F-4D97-AF65-F5344CB8AC3E}">
        <p14:creationId xmlns:p14="http://schemas.microsoft.com/office/powerpoint/2010/main" val="36534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8E0663A-03D3-4262-BC9C-891E7BB8D26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62000" y="-33338"/>
            <a:ext cx="7848600" cy="649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先</a:t>
            </a:r>
          </a:p>
        </p:txBody>
      </p:sp>
    </p:spTree>
    <p:extLst>
      <p:ext uri="{BB962C8B-B14F-4D97-AF65-F5344CB8AC3E}">
        <p14:creationId xmlns:p14="http://schemas.microsoft.com/office/powerpoint/2010/main" val="18098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C2F0F9A-C49F-4153-8622-DA811A54763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拿</a:t>
            </a:r>
          </a:p>
        </p:txBody>
      </p:sp>
    </p:spTree>
    <p:extLst>
      <p:ext uri="{BB962C8B-B14F-4D97-AF65-F5344CB8AC3E}">
        <p14:creationId xmlns:p14="http://schemas.microsoft.com/office/powerpoint/2010/main" val="351001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28AA41D-7FBC-49CC-B9AF-A449CA8A064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共</a:t>
            </a:r>
          </a:p>
        </p:txBody>
      </p:sp>
    </p:spTree>
    <p:extLst>
      <p:ext uri="{BB962C8B-B14F-4D97-AF65-F5344CB8AC3E}">
        <p14:creationId xmlns:p14="http://schemas.microsoft.com/office/powerpoint/2010/main" val="41657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19120F0-166F-41E8-9D71-A623282B198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畫</a:t>
            </a:r>
          </a:p>
        </p:txBody>
      </p:sp>
    </p:spTree>
    <p:extLst>
      <p:ext uri="{BB962C8B-B14F-4D97-AF65-F5344CB8AC3E}">
        <p14:creationId xmlns:p14="http://schemas.microsoft.com/office/powerpoint/2010/main" val="32357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EE4F629-DA9E-42BC-8565-6ED512ED1B6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筆</a:t>
            </a:r>
          </a:p>
        </p:txBody>
      </p:sp>
    </p:spTree>
    <p:extLst>
      <p:ext uri="{BB962C8B-B14F-4D97-AF65-F5344CB8AC3E}">
        <p14:creationId xmlns:p14="http://schemas.microsoft.com/office/powerpoint/2010/main" val="4912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A883059-4367-4E33-8EF0-F8133E8F8FA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為</a:t>
            </a:r>
          </a:p>
        </p:txBody>
      </p:sp>
    </p:spTree>
    <p:extLst>
      <p:ext uri="{BB962C8B-B14F-4D97-AF65-F5344CB8AC3E}">
        <p14:creationId xmlns:p14="http://schemas.microsoft.com/office/powerpoint/2010/main" val="22685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8471F01-417B-4478-AB1C-5F32B6A4C83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才</a:t>
            </a:r>
          </a:p>
        </p:txBody>
      </p:sp>
    </p:spTree>
    <p:extLst>
      <p:ext uri="{BB962C8B-B14F-4D97-AF65-F5344CB8AC3E}">
        <p14:creationId xmlns:p14="http://schemas.microsoft.com/office/powerpoint/2010/main" val="20145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7AB424B-4EC8-478D-AF53-215440EF7E3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毛</a:t>
            </a:r>
          </a:p>
        </p:txBody>
      </p:sp>
    </p:spTree>
    <p:extLst>
      <p:ext uri="{BB962C8B-B14F-4D97-AF65-F5344CB8AC3E}">
        <p14:creationId xmlns:p14="http://schemas.microsoft.com/office/powerpoint/2010/main" val="4940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6DC0BFE-4D5F-4847-B24C-6F29298B406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後</a:t>
            </a:r>
          </a:p>
        </p:txBody>
      </p:sp>
    </p:spTree>
    <p:extLst>
      <p:ext uri="{BB962C8B-B14F-4D97-AF65-F5344CB8AC3E}">
        <p14:creationId xmlns:p14="http://schemas.microsoft.com/office/powerpoint/2010/main" val="41319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D147805-A862-41FF-9DD9-21A105034ED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把</a:t>
            </a:r>
          </a:p>
        </p:txBody>
      </p:sp>
    </p:spTree>
    <p:extLst>
      <p:ext uri="{BB962C8B-B14F-4D97-AF65-F5344CB8AC3E}">
        <p14:creationId xmlns:p14="http://schemas.microsoft.com/office/powerpoint/2010/main" val="6880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67B0857-C683-40BE-85B6-BBFAF191F56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話</a:t>
            </a:r>
          </a:p>
        </p:txBody>
      </p:sp>
    </p:spTree>
    <p:extLst>
      <p:ext uri="{BB962C8B-B14F-4D97-AF65-F5344CB8AC3E}">
        <p14:creationId xmlns:p14="http://schemas.microsoft.com/office/powerpoint/2010/main" val="1285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EA6EFCA-FA99-4DE3-95EF-0CBBFF139D3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出</a:t>
            </a:r>
          </a:p>
        </p:txBody>
      </p:sp>
    </p:spTree>
    <p:extLst>
      <p:ext uri="{BB962C8B-B14F-4D97-AF65-F5344CB8AC3E}">
        <p14:creationId xmlns:p14="http://schemas.microsoft.com/office/powerpoint/2010/main" val="27571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B8D799C-4C78-455B-B18F-649B7F7904C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學</a:t>
            </a:r>
          </a:p>
        </p:txBody>
      </p:sp>
    </p:spTree>
    <p:extLst>
      <p:ext uri="{BB962C8B-B14F-4D97-AF65-F5344CB8AC3E}">
        <p14:creationId xmlns:p14="http://schemas.microsoft.com/office/powerpoint/2010/main" val="31085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0B1E913-5B70-4F35-9DCF-B762486251E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貝</a:t>
            </a:r>
          </a:p>
        </p:txBody>
      </p:sp>
    </p:spTree>
    <p:extLst>
      <p:ext uri="{BB962C8B-B14F-4D97-AF65-F5344CB8AC3E}">
        <p14:creationId xmlns:p14="http://schemas.microsoft.com/office/powerpoint/2010/main" val="13144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094117A-D106-427E-9C9B-2510F3F5581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同</a:t>
            </a:r>
          </a:p>
        </p:txBody>
      </p:sp>
    </p:spTree>
    <p:extLst>
      <p:ext uri="{BB962C8B-B14F-4D97-AF65-F5344CB8AC3E}">
        <p14:creationId xmlns:p14="http://schemas.microsoft.com/office/powerpoint/2010/main" val="361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EF253C6-BC75-4B2B-9AC8-98C39805377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進</a:t>
            </a:r>
          </a:p>
        </p:txBody>
      </p:sp>
    </p:spTree>
    <p:extLst>
      <p:ext uri="{BB962C8B-B14F-4D97-AF65-F5344CB8AC3E}">
        <p14:creationId xmlns:p14="http://schemas.microsoft.com/office/powerpoint/2010/main" val="42139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097C806-7EF7-49ED-A1F8-7ABF9AB72B1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洞</a:t>
            </a:r>
          </a:p>
        </p:txBody>
      </p:sp>
    </p:spTree>
    <p:extLst>
      <p:ext uri="{BB962C8B-B14F-4D97-AF65-F5344CB8AC3E}">
        <p14:creationId xmlns:p14="http://schemas.microsoft.com/office/powerpoint/2010/main" val="39739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79250E2-E449-4BFB-B6B7-5F793C002AF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力</a:t>
            </a:r>
          </a:p>
        </p:txBody>
      </p:sp>
    </p:spTree>
    <p:extLst>
      <p:ext uri="{BB962C8B-B14F-4D97-AF65-F5344CB8AC3E}">
        <p14:creationId xmlns:p14="http://schemas.microsoft.com/office/powerpoint/2010/main" val="12266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4BAF1A2-E60A-4B33-831A-45A64854B77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愛</a:t>
            </a:r>
          </a:p>
        </p:txBody>
      </p:sp>
    </p:spTree>
    <p:extLst>
      <p:ext uri="{BB962C8B-B14F-4D97-AF65-F5344CB8AC3E}">
        <p14:creationId xmlns:p14="http://schemas.microsoft.com/office/powerpoint/2010/main" val="971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F4B548F-FEF4-437B-9933-C01FD397546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久</a:t>
            </a:r>
          </a:p>
        </p:txBody>
      </p:sp>
    </p:spTree>
    <p:extLst>
      <p:ext uri="{BB962C8B-B14F-4D97-AF65-F5344CB8AC3E}">
        <p14:creationId xmlns:p14="http://schemas.microsoft.com/office/powerpoint/2010/main" val="17167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CC9AE75-EA89-4210-AAA4-D51FDDC7E43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又</a:t>
            </a:r>
          </a:p>
        </p:txBody>
      </p:sp>
    </p:spTree>
    <p:extLst>
      <p:ext uri="{BB962C8B-B14F-4D97-AF65-F5344CB8AC3E}">
        <p14:creationId xmlns:p14="http://schemas.microsoft.com/office/powerpoint/2010/main" val="29190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6AEB01F-CE32-4256-9904-E1813703C36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用</a:t>
            </a:r>
          </a:p>
        </p:txBody>
      </p:sp>
    </p:spTree>
    <p:extLst>
      <p:ext uri="{BB962C8B-B14F-4D97-AF65-F5344CB8AC3E}">
        <p14:creationId xmlns:p14="http://schemas.microsoft.com/office/powerpoint/2010/main" val="11338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5DE8192-DEDF-4975-9C23-B5C073844C4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住</a:t>
            </a:r>
          </a:p>
        </p:txBody>
      </p:sp>
    </p:spTree>
    <p:extLst>
      <p:ext uri="{BB962C8B-B14F-4D97-AF65-F5344CB8AC3E}">
        <p14:creationId xmlns:p14="http://schemas.microsoft.com/office/powerpoint/2010/main" val="2927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A084B2A-DD48-4D7D-BE38-E22E75C627A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合</a:t>
            </a:r>
          </a:p>
        </p:txBody>
      </p:sp>
    </p:spTree>
    <p:extLst>
      <p:ext uri="{BB962C8B-B14F-4D97-AF65-F5344CB8AC3E}">
        <p14:creationId xmlns:p14="http://schemas.microsoft.com/office/powerpoint/2010/main" val="371232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5A33FE9-94D0-4BB6-B47A-B6A8D2DBC8C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朵</a:t>
            </a:r>
          </a:p>
        </p:txBody>
      </p:sp>
    </p:spTree>
    <p:extLst>
      <p:ext uri="{BB962C8B-B14F-4D97-AF65-F5344CB8AC3E}">
        <p14:creationId xmlns:p14="http://schemas.microsoft.com/office/powerpoint/2010/main" val="27958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B5C15AA-AD55-4F80-B74A-70B83DA2408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想</a:t>
            </a:r>
          </a:p>
        </p:txBody>
      </p:sp>
    </p:spTree>
    <p:extLst>
      <p:ext uri="{BB962C8B-B14F-4D97-AF65-F5344CB8AC3E}">
        <p14:creationId xmlns:p14="http://schemas.microsoft.com/office/powerpoint/2010/main" val="33816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C743C2C-266C-4997-A238-E9DEFE7790C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要</a:t>
            </a:r>
          </a:p>
        </p:txBody>
      </p:sp>
    </p:spTree>
    <p:extLst>
      <p:ext uri="{BB962C8B-B14F-4D97-AF65-F5344CB8AC3E}">
        <p14:creationId xmlns:p14="http://schemas.microsoft.com/office/powerpoint/2010/main" val="40082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861D010-084F-4DF0-B08C-5C65FBB8119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17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青</a:t>
            </a:r>
          </a:p>
        </p:txBody>
      </p:sp>
    </p:spTree>
    <p:extLst>
      <p:ext uri="{BB962C8B-B14F-4D97-AF65-F5344CB8AC3E}">
        <p14:creationId xmlns:p14="http://schemas.microsoft.com/office/powerpoint/2010/main" val="4507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A547DD6-9FC4-43A0-A772-4D30F4AC135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吃</a:t>
            </a:r>
          </a:p>
        </p:txBody>
      </p:sp>
    </p:spTree>
    <p:extLst>
      <p:ext uri="{BB962C8B-B14F-4D97-AF65-F5344CB8AC3E}">
        <p14:creationId xmlns:p14="http://schemas.microsoft.com/office/powerpoint/2010/main" val="37891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AE840FC-B362-4027-8141-D04D96B4F81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19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羊</a:t>
            </a:r>
          </a:p>
        </p:txBody>
      </p:sp>
    </p:spTree>
    <p:extLst>
      <p:ext uri="{BB962C8B-B14F-4D97-AF65-F5344CB8AC3E}">
        <p14:creationId xmlns:p14="http://schemas.microsoft.com/office/powerpoint/2010/main" val="8516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F68CA2F-45E7-4B63-8080-FD54D59D61E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牛</a:t>
            </a:r>
          </a:p>
        </p:txBody>
      </p:sp>
    </p:spTree>
    <p:extLst>
      <p:ext uri="{BB962C8B-B14F-4D97-AF65-F5344CB8AC3E}">
        <p14:creationId xmlns:p14="http://schemas.microsoft.com/office/powerpoint/2010/main" val="6780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2E81C9B-026C-4093-B4E3-72D57273885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言</a:t>
            </a:r>
          </a:p>
        </p:txBody>
      </p:sp>
    </p:spTree>
    <p:extLst>
      <p:ext uri="{BB962C8B-B14F-4D97-AF65-F5344CB8AC3E}">
        <p14:creationId xmlns:p14="http://schemas.microsoft.com/office/powerpoint/2010/main" val="38272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4655C9E-9F0C-408B-9788-16D616CEA93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21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請</a:t>
            </a:r>
          </a:p>
        </p:txBody>
      </p:sp>
    </p:spTree>
    <p:extLst>
      <p:ext uri="{BB962C8B-B14F-4D97-AF65-F5344CB8AC3E}">
        <p14:creationId xmlns:p14="http://schemas.microsoft.com/office/powerpoint/2010/main" val="11175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28D9743-8C88-4A9E-B887-03C34F28F93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22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找</a:t>
            </a:r>
          </a:p>
        </p:txBody>
      </p:sp>
    </p:spTree>
    <p:extLst>
      <p:ext uri="{BB962C8B-B14F-4D97-AF65-F5344CB8AC3E}">
        <p14:creationId xmlns:p14="http://schemas.microsoft.com/office/powerpoint/2010/main" val="27957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AB50921-1821-4FE8-B319-7C276659506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黃</a:t>
            </a:r>
          </a:p>
        </p:txBody>
      </p:sp>
    </p:spTree>
    <p:extLst>
      <p:ext uri="{BB962C8B-B14F-4D97-AF65-F5344CB8AC3E}">
        <p14:creationId xmlns:p14="http://schemas.microsoft.com/office/powerpoint/2010/main" val="36177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65F2EED-A37D-43B0-B88A-F1A4CF2674E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就</a:t>
            </a:r>
          </a:p>
        </p:txBody>
      </p:sp>
    </p:spTree>
    <p:extLst>
      <p:ext uri="{BB962C8B-B14F-4D97-AF65-F5344CB8AC3E}">
        <p14:creationId xmlns:p14="http://schemas.microsoft.com/office/powerpoint/2010/main" val="37485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A914C66-60BF-408D-A29E-C1C516BF4F5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說</a:t>
            </a:r>
          </a:p>
        </p:txBody>
      </p:sp>
    </p:spTree>
    <p:extLst>
      <p:ext uri="{BB962C8B-B14F-4D97-AF65-F5344CB8AC3E}">
        <p14:creationId xmlns:p14="http://schemas.microsoft.com/office/powerpoint/2010/main" val="29659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66C3DC1-6900-401F-8CCC-E26D0644C9D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爸</a:t>
            </a:r>
          </a:p>
        </p:txBody>
      </p:sp>
    </p:spTree>
    <p:extLst>
      <p:ext uri="{BB962C8B-B14F-4D97-AF65-F5344CB8AC3E}">
        <p14:creationId xmlns:p14="http://schemas.microsoft.com/office/powerpoint/2010/main" val="37805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43CFB67-B381-405C-8D42-21D193C5103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可</a:t>
            </a:r>
          </a:p>
        </p:txBody>
      </p:sp>
    </p:spTree>
    <p:extLst>
      <p:ext uri="{BB962C8B-B14F-4D97-AF65-F5344CB8AC3E}">
        <p14:creationId xmlns:p14="http://schemas.microsoft.com/office/powerpoint/2010/main" val="9396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644CB4A-40D1-413B-B94D-BEA0F68F4CE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以</a:t>
            </a:r>
          </a:p>
        </p:txBody>
      </p:sp>
    </p:spTree>
    <p:extLst>
      <p:ext uri="{BB962C8B-B14F-4D97-AF65-F5344CB8AC3E}">
        <p14:creationId xmlns:p14="http://schemas.microsoft.com/office/powerpoint/2010/main" val="12612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7586275-051A-4DE9-B692-84C5D3D5E50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29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怕</a:t>
            </a:r>
          </a:p>
        </p:txBody>
      </p:sp>
    </p:spTree>
    <p:extLst>
      <p:ext uri="{BB962C8B-B14F-4D97-AF65-F5344CB8AC3E}">
        <p14:creationId xmlns:p14="http://schemas.microsoft.com/office/powerpoint/2010/main" val="16833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3B052D7-2082-4115-9D30-240E668F869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馬</a:t>
            </a:r>
          </a:p>
        </p:txBody>
      </p:sp>
    </p:spTree>
    <p:extLst>
      <p:ext uri="{BB962C8B-B14F-4D97-AF65-F5344CB8AC3E}">
        <p14:creationId xmlns:p14="http://schemas.microsoft.com/office/powerpoint/2010/main" val="31396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A1E4653-0CB3-4E8E-9CD4-9B5E994C161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午</a:t>
            </a:r>
          </a:p>
        </p:txBody>
      </p:sp>
    </p:spTree>
    <p:extLst>
      <p:ext uri="{BB962C8B-B14F-4D97-AF65-F5344CB8AC3E}">
        <p14:creationId xmlns:p14="http://schemas.microsoft.com/office/powerpoint/2010/main" val="38676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D242CCF-B1D9-43F7-BEF3-C3947B46803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很</a:t>
            </a:r>
          </a:p>
        </p:txBody>
      </p:sp>
    </p:spTree>
    <p:extLst>
      <p:ext uri="{BB962C8B-B14F-4D97-AF65-F5344CB8AC3E}">
        <p14:creationId xmlns:p14="http://schemas.microsoft.com/office/powerpoint/2010/main" val="30417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AC9FBB9-8DC9-4A3E-9BCC-A644CFAEA50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太</a:t>
            </a:r>
          </a:p>
        </p:txBody>
      </p:sp>
    </p:spTree>
    <p:extLst>
      <p:ext uri="{BB962C8B-B14F-4D97-AF65-F5344CB8AC3E}">
        <p14:creationId xmlns:p14="http://schemas.microsoft.com/office/powerpoint/2010/main" val="32807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A8CF114-3700-448A-9E2F-047FF32D03F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奶</a:t>
            </a:r>
          </a:p>
        </p:txBody>
      </p:sp>
    </p:spTree>
    <p:extLst>
      <p:ext uri="{BB962C8B-B14F-4D97-AF65-F5344CB8AC3E}">
        <p14:creationId xmlns:p14="http://schemas.microsoft.com/office/powerpoint/2010/main" val="24981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45308FB-37AF-4595-BB94-A60ED628326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還</a:t>
            </a:r>
          </a:p>
        </p:txBody>
      </p:sp>
    </p:spTree>
    <p:extLst>
      <p:ext uri="{BB962C8B-B14F-4D97-AF65-F5344CB8AC3E}">
        <p14:creationId xmlns:p14="http://schemas.microsoft.com/office/powerpoint/2010/main" val="10647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D0F5645-7C0F-4043-A4FC-6279F6C9CAD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包</a:t>
            </a:r>
          </a:p>
        </p:txBody>
      </p:sp>
    </p:spTree>
    <p:extLst>
      <p:ext uri="{BB962C8B-B14F-4D97-AF65-F5344CB8AC3E}">
        <p14:creationId xmlns:p14="http://schemas.microsoft.com/office/powerpoint/2010/main" val="12275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DC27F6A-0980-4B2C-ADC2-947D960CB4E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真</a:t>
            </a:r>
          </a:p>
        </p:txBody>
      </p:sp>
    </p:spTree>
    <p:extLst>
      <p:ext uri="{BB962C8B-B14F-4D97-AF65-F5344CB8AC3E}">
        <p14:creationId xmlns:p14="http://schemas.microsoft.com/office/powerpoint/2010/main" val="25027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52C81A6-4BDB-43E7-AC6B-110479A91E0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個</a:t>
            </a:r>
          </a:p>
        </p:txBody>
      </p:sp>
    </p:spTree>
    <p:extLst>
      <p:ext uri="{BB962C8B-B14F-4D97-AF65-F5344CB8AC3E}">
        <p14:creationId xmlns:p14="http://schemas.microsoft.com/office/powerpoint/2010/main" val="7317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D029B16-E1B5-45BF-8334-6DA95F71A6C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前</a:t>
            </a:r>
          </a:p>
        </p:txBody>
      </p:sp>
    </p:spTree>
    <p:extLst>
      <p:ext uri="{BB962C8B-B14F-4D97-AF65-F5344CB8AC3E}">
        <p14:creationId xmlns:p14="http://schemas.microsoft.com/office/powerpoint/2010/main" val="1131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BD4A340-75E7-4052-BBDF-026B2AF7A63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門</a:t>
            </a:r>
          </a:p>
        </p:txBody>
      </p:sp>
    </p:spTree>
    <p:extLst>
      <p:ext uri="{BB962C8B-B14F-4D97-AF65-F5344CB8AC3E}">
        <p14:creationId xmlns:p14="http://schemas.microsoft.com/office/powerpoint/2010/main" val="7146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B42BA08-EEBD-4364-89B9-6349387E588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鳥</a:t>
            </a:r>
          </a:p>
        </p:txBody>
      </p:sp>
    </p:spTree>
    <p:extLst>
      <p:ext uri="{BB962C8B-B14F-4D97-AF65-F5344CB8AC3E}">
        <p14:creationId xmlns:p14="http://schemas.microsoft.com/office/powerpoint/2010/main" val="41885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D7FA4CC-BC55-4B87-A0CA-9FE85D89056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猜</a:t>
            </a:r>
          </a:p>
        </p:txBody>
      </p:sp>
    </p:spTree>
    <p:extLst>
      <p:ext uri="{BB962C8B-B14F-4D97-AF65-F5344CB8AC3E}">
        <p14:creationId xmlns:p14="http://schemas.microsoft.com/office/powerpoint/2010/main" val="34079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7C9EE1F-AB0F-4A57-BA15-F010208E6F4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兩</a:t>
            </a:r>
          </a:p>
        </p:txBody>
      </p:sp>
    </p:spTree>
    <p:extLst>
      <p:ext uri="{BB962C8B-B14F-4D97-AF65-F5344CB8AC3E}">
        <p14:creationId xmlns:p14="http://schemas.microsoft.com/office/powerpoint/2010/main" val="1789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7169FCD-BDDF-4787-B39E-EC123CA113E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們</a:t>
            </a:r>
          </a:p>
        </p:txBody>
      </p:sp>
    </p:spTree>
    <p:extLst>
      <p:ext uri="{BB962C8B-B14F-4D97-AF65-F5344CB8AC3E}">
        <p14:creationId xmlns:p14="http://schemas.microsoft.com/office/powerpoint/2010/main" val="21170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794ED66-351C-4F19-B0F4-842161F41F1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都</a:t>
            </a:r>
          </a:p>
        </p:txBody>
      </p:sp>
    </p:spTree>
    <p:extLst>
      <p:ext uri="{BB962C8B-B14F-4D97-AF65-F5344CB8AC3E}">
        <p14:creationId xmlns:p14="http://schemas.microsoft.com/office/powerpoint/2010/main" val="26559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A9B58CF-270B-4226-A681-67781D3D5CD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誰</a:t>
            </a:r>
          </a:p>
        </p:txBody>
      </p:sp>
    </p:spTree>
    <p:extLst>
      <p:ext uri="{BB962C8B-B14F-4D97-AF65-F5344CB8AC3E}">
        <p14:creationId xmlns:p14="http://schemas.microsoft.com/office/powerpoint/2010/main" val="20948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92B9267-FF5F-426B-A406-7D31F3982EA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老</a:t>
            </a:r>
          </a:p>
        </p:txBody>
      </p:sp>
    </p:spTree>
    <p:extLst>
      <p:ext uri="{BB962C8B-B14F-4D97-AF65-F5344CB8AC3E}">
        <p14:creationId xmlns:p14="http://schemas.microsoft.com/office/powerpoint/2010/main" val="1235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32622BF-67BF-48DD-9D1D-C70B95627E5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46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哥</a:t>
            </a:r>
          </a:p>
        </p:txBody>
      </p:sp>
    </p:spTree>
    <p:extLst>
      <p:ext uri="{BB962C8B-B14F-4D97-AF65-F5344CB8AC3E}">
        <p14:creationId xmlns:p14="http://schemas.microsoft.com/office/powerpoint/2010/main" val="27684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265D543-BE38-4CCB-B4AC-E44AB5E5561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弟</a:t>
            </a:r>
          </a:p>
        </p:txBody>
      </p:sp>
    </p:spTree>
    <p:extLst>
      <p:ext uri="{BB962C8B-B14F-4D97-AF65-F5344CB8AC3E}">
        <p14:creationId xmlns:p14="http://schemas.microsoft.com/office/powerpoint/2010/main" val="33213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4797655-71B4-48CC-B8FD-051682985D3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問</a:t>
            </a:r>
          </a:p>
        </p:txBody>
      </p:sp>
    </p:spTree>
    <p:extLst>
      <p:ext uri="{BB962C8B-B14F-4D97-AF65-F5344CB8AC3E}">
        <p14:creationId xmlns:p14="http://schemas.microsoft.com/office/powerpoint/2010/main" val="34983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82C2DF5-4E15-4E01-B81A-3B861C0C6CD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每</a:t>
            </a:r>
          </a:p>
        </p:txBody>
      </p:sp>
    </p:spTree>
    <p:extLst>
      <p:ext uri="{BB962C8B-B14F-4D97-AF65-F5344CB8AC3E}">
        <p14:creationId xmlns:p14="http://schemas.microsoft.com/office/powerpoint/2010/main" val="84695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5DA4311-376E-43BD-AA0C-3D7842B5568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魚</a:t>
            </a:r>
          </a:p>
        </p:txBody>
      </p:sp>
    </p:spTree>
    <p:extLst>
      <p:ext uri="{BB962C8B-B14F-4D97-AF65-F5344CB8AC3E}">
        <p14:creationId xmlns:p14="http://schemas.microsoft.com/office/powerpoint/2010/main" val="390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954EF53-9D3A-4D1D-B3A7-F8A37DAB6B9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給</a:t>
            </a:r>
          </a:p>
        </p:txBody>
      </p:sp>
    </p:spTree>
    <p:extLst>
      <p:ext uri="{BB962C8B-B14F-4D97-AF65-F5344CB8AC3E}">
        <p14:creationId xmlns:p14="http://schemas.microsoft.com/office/powerpoint/2010/main" val="14709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C7D0EFB-50F7-44F3-9EDD-A8F02AE5C78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來</a:t>
            </a:r>
          </a:p>
        </p:txBody>
      </p:sp>
    </p:spTree>
    <p:extLst>
      <p:ext uri="{BB962C8B-B14F-4D97-AF65-F5344CB8AC3E}">
        <p14:creationId xmlns:p14="http://schemas.microsoft.com/office/powerpoint/2010/main" val="23187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F4737F1-AF3E-4F64-9A35-25C9C7841EE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送</a:t>
            </a:r>
          </a:p>
        </p:txBody>
      </p:sp>
    </p:spTree>
    <p:extLst>
      <p:ext uri="{BB962C8B-B14F-4D97-AF65-F5344CB8AC3E}">
        <p14:creationId xmlns:p14="http://schemas.microsoft.com/office/powerpoint/2010/main" val="32653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0CCE41F-0335-487F-A8C0-05CFD44A587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回</a:t>
            </a:r>
          </a:p>
        </p:txBody>
      </p:sp>
    </p:spTree>
    <p:extLst>
      <p:ext uri="{BB962C8B-B14F-4D97-AF65-F5344CB8AC3E}">
        <p14:creationId xmlns:p14="http://schemas.microsoft.com/office/powerpoint/2010/main" val="22661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56867A3-2034-4BB7-8A13-C5043F88766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家</a:t>
            </a:r>
          </a:p>
        </p:txBody>
      </p:sp>
    </p:spTree>
    <p:extLst>
      <p:ext uri="{BB962C8B-B14F-4D97-AF65-F5344CB8AC3E}">
        <p14:creationId xmlns:p14="http://schemas.microsoft.com/office/powerpoint/2010/main" val="42221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148CB87-9CF4-4E7A-8367-548DED9224B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高</a:t>
            </a:r>
          </a:p>
        </p:txBody>
      </p:sp>
    </p:spTree>
    <p:extLst>
      <p:ext uri="{BB962C8B-B14F-4D97-AF65-F5344CB8AC3E}">
        <p14:creationId xmlns:p14="http://schemas.microsoft.com/office/powerpoint/2010/main" val="37848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504C6E0-5A5A-4098-85DC-7F884B3F8B8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過</a:t>
            </a:r>
          </a:p>
        </p:txBody>
      </p:sp>
    </p:spTree>
    <p:extLst>
      <p:ext uri="{BB962C8B-B14F-4D97-AF65-F5344CB8AC3E}">
        <p14:creationId xmlns:p14="http://schemas.microsoft.com/office/powerpoint/2010/main" val="37630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3932F97-7DF3-40EC-A23E-642835AB4AA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書</a:t>
            </a:r>
          </a:p>
        </p:txBody>
      </p:sp>
    </p:spTree>
    <p:extLst>
      <p:ext uri="{BB962C8B-B14F-4D97-AF65-F5344CB8AC3E}">
        <p14:creationId xmlns:p14="http://schemas.microsoft.com/office/powerpoint/2010/main" val="11055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0EC6781-898D-4A75-972C-B9DBE072B3E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快</a:t>
            </a:r>
          </a:p>
        </p:txBody>
      </p:sp>
    </p:spTree>
    <p:extLst>
      <p:ext uri="{BB962C8B-B14F-4D97-AF65-F5344CB8AC3E}">
        <p14:creationId xmlns:p14="http://schemas.microsoft.com/office/powerpoint/2010/main" val="2193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079F68E-C768-47EF-8EB1-701C9C8D063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果</a:t>
            </a:r>
          </a:p>
        </p:txBody>
      </p:sp>
    </p:spTree>
    <p:extLst>
      <p:ext uri="{BB962C8B-B14F-4D97-AF65-F5344CB8AC3E}">
        <p14:creationId xmlns:p14="http://schemas.microsoft.com/office/powerpoint/2010/main" val="36829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FF84CFC-4327-45C8-B5CE-4D6DD105C3E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名</a:t>
            </a:r>
          </a:p>
        </p:txBody>
      </p:sp>
    </p:spTree>
    <p:extLst>
      <p:ext uri="{BB962C8B-B14F-4D97-AF65-F5344CB8AC3E}">
        <p14:creationId xmlns:p14="http://schemas.microsoft.com/office/powerpoint/2010/main" val="52808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FF37E21-36B8-48F7-B2DB-8426F1AF08B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開</a:t>
            </a:r>
          </a:p>
        </p:txBody>
      </p:sp>
    </p:spTree>
    <p:extLst>
      <p:ext uri="{BB962C8B-B14F-4D97-AF65-F5344CB8AC3E}">
        <p14:creationId xmlns:p14="http://schemas.microsoft.com/office/powerpoint/2010/main" val="20887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91994AA-3EE8-4E80-B515-60AA5B2B494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信</a:t>
            </a:r>
          </a:p>
        </p:txBody>
      </p:sp>
    </p:spTree>
    <p:extLst>
      <p:ext uri="{BB962C8B-B14F-4D97-AF65-F5344CB8AC3E}">
        <p14:creationId xmlns:p14="http://schemas.microsoft.com/office/powerpoint/2010/main" val="42495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5A4C174-CC4C-4CE0-ADC4-96F5167D27C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河</a:t>
            </a:r>
          </a:p>
        </p:txBody>
      </p:sp>
    </p:spTree>
    <p:extLst>
      <p:ext uri="{BB962C8B-B14F-4D97-AF65-F5344CB8AC3E}">
        <p14:creationId xmlns:p14="http://schemas.microsoft.com/office/powerpoint/2010/main" val="24668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808E04D-282C-4E6C-999C-15E2F35F8E4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63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什</a:t>
            </a:r>
          </a:p>
        </p:txBody>
      </p:sp>
    </p:spTree>
    <p:extLst>
      <p:ext uri="{BB962C8B-B14F-4D97-AF65-F5344CB8AC3E}">
        <p14:creationId xmlns:p14="http://schemas.microsoft.com/office/powerpoint/2010/main" val="5577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1456B25-8A46-4F7F-9780-E3077CEA19E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麼</a:t>
            </a:r>
          </a:p>
        </p:txBody>
      </p:sp>
    </p:spTree>
    <p:extLst>
      <p:ext uri="{BB962C8B-B14F-4D97-AF65-F5344CB8AC3E}">
        <p14:creationId xmlns:p14="http://schemas.microsoft.com/office/powerpoint/2010/main" val="21765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A4142DD-B741-427E-9644-5F785D0AE13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歌</a:t>
            </a:r>
          </a:p>
        </p:txBody>
      </p:sp>
    </p:spTree>
    <p:extLst>
      <p:ext uri="{BB962C8B-B14F-4D97-AF65-F5344CB8AC3E}">
        <p14:creationId xmlns:p14="http://schemas.microsoft.com/office/powerpoint/2010/main" val="30337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20CA182-EC26-46E6-8E3F-79D6EF024B8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流</a:t>
            </a:r>
          </a:p>
        </p:txBody>
      </p:sp>
    </p:spTree>
    <p:extLst>
      <p:ext uri="{BB962C8B-B14F-4D97-AF65-F5344CB8AC3E}">
        <p14:creationId xmlns:p14="http://schemas.microsoft.com/office/powerpoint/2010/main" val="9121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AE3C3AE-699D-4622-90FE-3500C4FEC90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海</a:t>
            </a:r>
          </a:p>
        </p:txBody>
      </p:sp>
    </p:spTree>
    <p:extLst>
      <p:ext uri="{BB962C8B-B14F-4D97-AF65-F5344CB8AC3E}">
        <p14:creationId xmlns:p14="http://schemas.microsoft.com/office/powerpoint/2010/main" val="2981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5CC4AED-1148-4F27-8C49-584EF49C64A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從</a:t>
            </a:r>
          </a:p>
        </p:txBody>
      </p:sp>
    </p:spTree>
    <p:extLst>
      <p:ext uri="{BB962C8B-B14F-4D97-AF65-F5344CB8AC3E}">
        <p14:creationId xmlns:p14="http://schemas.microsoft.com/office/powerpoint/2010/main" val="11319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13C06EE-9CD8-4530-A8AA-4BEC5E88F39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到</a:t>
            </a:r>
          </a:p>
        </p:txBody>
      </p:sp>
    </p:spTree>
    <p:extLst>
      <p:ext uri="{BB962C8B-B14F-4D97-AF65-F5344CB8AC3E}">
        <p14:creationId xmlns:p14="http://schemas.microsoft.com/office/powerpoint/2010/main" val="25340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2793C0B-9E5F-4592-A9D9-7BBCD99A925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字</a:t>
            </a:r>
          </a:p>
        </p:txBody>
      </p:sp>
    </p:spTree>
    <p:extLst>
      <p:ext uri="{BB962C8B-B14F-4D97-AF65-F5344CB8AC3E}">
        <p14:creationId xmlns:p14="http://schemas.microsoft.com/office/powerpoint/2010/main" val="31538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C57C242-6B12-426D-B473-D1BED413DD9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得</a:t>
            </a:r>
          </a:p>
        </p:txBody>
      </p:sp>
    </p:spTree>
    <p:extLst>
      <p:ext uri="{BB962C8B-B14F-4D97-AF65-F5344CB8AC3E}">
        <p14:creationId xmlns:p14="http://schemas.microsoft.com/office/powerpoint/2010/main" val="33294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81E9DF5-7D16-4082-9DE9-E7C615C114C6}" type="slidenum">
              <a:rPr kumimoji="1" lang="en-US" altLang="zh-TW" sz="12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71</a:t>
            </a:fld>
            <a:endParaRPr kumimoji="1" lang="en-US" altLang="zh-TW" sz="12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里</a:t>
            </a:r>
          </a:p>
        </p:txBody>
      </p:sp>
    </p:spTree>
    <p:extLst>
      <p:ext uri="{BB962C8B-B14F-4D97-AF65-F5344CB8AC3E}">
        <p14:creationId xmlns:p14="http://schemas.microsoft.com/office/powerpoint/2010/main" val="31648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2DB3A8E-9B69-402C-82D0-07580A4C2F8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裡</a:t>
            </a:r>
          </a:p>
        </p:txBody>
      </p:sp>
    </p:spTree>
    <p:extLst>
      <p:ext uri="{BB962C8B-B14F-4D97-AF65-F5344CB8AC3E}">
        <p14:creationId xmlns:p14="http://schemas.microsoft.com/office/powerpoint/2010/main" val="40864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0D45932-4263-48E3-8996-F918D28023D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入</a:t>
            </a:r>
          </a:p>
        </p:txBody>
      </p:sp>
    </p:spTree>
    <p:extLst>
      <p:ext uri="{BB962C8B-B14F-4D97-AF65-F5344CB8AC3E}">
        <p14:creationId xmlns:p14="http://schemas.microsoft.com/office/powerpoint/2010/main" val="19211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AEB3D68-DACC-44C8-86EA-DEB25C65782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新</a:t>
            </a:r>
          </a:p>
        </p:txBody>
      </p:sp>
    </p:spTree>
    <p:extLst>
      <p:ext uri="{BB962C8B-B14F-4D97-AF65-F5344CB8AC3E}">
        <p14:creationId xmlns:p14="http://schemas.microsoft.com/office/powerpoint/2010/main" val="3930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73A9F82-1AE6-4845-9ECB-BD4D2C5F350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9714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F6859E2-8F6B-4751-AEA3-AED08671B2A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春</a:t>
            </a:r>
          </a:p>
        </p:txBody>
      </p:sp>
    </p:spTree>
    <p:extLst>
      <p:ext uri="{BB962C8B-B14F-4D97-AF65-F5344CB8AC3E}">
        <p14:creationId xmlns:p14="http://schemas.microsoft.com/office/powerpoint/2010/main" val="28425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F536F28-2D68-41EB-ABC5-7104A75A50A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幾</a:t>
            </a:r>
          </a:p>
        </p:txBody>
      </p:sp>
    </p:spTree>
    <p:extLst>
      <p:ext uri="{BB962C8B-B14F-4D97-AF65-F5344CB8AC3E}">
        <p14:creationId xmlns:p14="http://schemas.microsoft.com/office/powerpoint/2010/main" val="40335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2FE409C-FFB8-4343-AFDA-A4E540F2746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知</a:t>
            </a:r>
          </a:p>
        </p:txBody>
      </p:sp>
    </p:spTree>
    <p:extLst>
      <p:ext uri="{BB962C8B-B14F-4D97-AF65-F5344CB8AC3E}">
        <p14:creationId xmlns:p14="http://schemas.microsoft.com/office/powerpoint/2010/main" val="4639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4C42007-E0BB-493E-846E-71E1E50E6ED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道</a:t>
            </a:r>
          </a:p>
        </p:txBody>
      </p:sp>
    </p:spTree>
    <p:extLst>
      <p:ext uri="{BB962C8B-B14F-4D97-AF65-F5344CB8AC3E}">
        <p14:creationId xmlns:p14="http://schemas.microsoft.com/office/powerpoint/2010/main" val="8395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97424F6-4F8C-4037-BB85-98C3AACA20A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媽</a:t>
            </a:r>
          </a:p>
        </p:txBody>
      </p:sp>
    </p:spTree>
    <p:extLst>
      <p:ext uri="{BB962C8B-B14F-4D97-AF65-F5344CB8AC3E}">
        <p14:creationId xmlns:p14="http://schemas.microsoft.com/office/powerpoint/2010/main" val="2200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5A558C8-DBBE-4CF5-9082-B5399280194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外</a:t>
            </a:r>
          </a:p>
        </p:txBody>
      </p:sp>
    </p:spTree>
    <p:extLst>
      <p:ext uri="{BB962C8B-B14F-4D97-AF65-F5344CB8AC3E}">
        <p14:creationId xmlns:p14="http://schemas.microsoft.com/office/powerpoint/2010/main" val="1478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E58189F-FA97-4A37-999A-393B12AB2DD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再</a:t>
            </a:r>
          </a:p>
        </p:txBody>
      </p:sp>
    </p:spTree>
    <p:extLst>
      <p:ext uri="{BB962C8B-B14F-4D97-AF65-F5344CB8AC3E}">
        <p14:creationId xmlns:p14="http://schemas.microsoft.com/office/powerpoint/2010/main" val="14420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57CCEEA-0AAF-4476-A3B4-28763CBE788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冬</a:t>
            </a:r>
          </a:p>
        </p:txBody>
      </p:sp>
    </p:spTree>
    <p:extLst>
      <p:ext uri="{BB962C8B-B14F-4D97-AF65-F5344CB8AC3E}">
        <p14:creationId xmlns:p14="http://schemas.microsoft.com/office/powerpoint/2010/main" val="26567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9269705-405F-4103-96A1-DE29B9A87B5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只</a:t>
            </a:r>
          </a:p>
        </p:txBody>
      </p:sp>
    </p:spTree>
    <p:extLst>
      <p:ext uri="{BB962C8B-B14F-4D97-AF65-F5344CB8AC3E}">
        <p14:creationId xmlns:p14="http://schemas.microsoft.com/office/powerpoint/2010/main" val="10142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03B9919-6FA7-4F2C-A120-E971C05B52D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告</a:t>
            </a:r>
          </a:p>
        </p:txBody>
      </p:sp>
    </p:spTree>
    <p:extLst>
      <p:ext uri="{BB962C8B-B14F-4D97-AF65-F5344CB8AC3E}">
        <p14:creationId xmlns:p14="http://schemas.microsoft.com/office/powerpoint/2010/main" val="38091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5698B2D-38EB-47E2-981A-4DD49B5EE41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訴</a:t>
            </a:r>
          </a:p>
        </p:txBody>
      </p:sp>
    </p:spTree>
    <p:extLst>
      <p:ext uri="{BB962C8B-B14F-4D97-AF65-F5344CB8AC3E}">
        <p14:creationId xmlns:p14="http://schemas.microsoft.com/office/powerpoint/2010/main" val="17962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76ACFF2-B12A-43A5-BC09-A9A00FE2217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爬</a:t>
            </a:r>
          </a:p>
        </p:txBody>
      </p:sp>
    </p:spTree>
    <p:extLst>
      <p:ext uri="{BB962C8B-B14F-4D97-AF65-F5344CB8AC3E}">
        <p14:creationId xmlns:p14="http://schemas.microsoft.com/office/powerpoint/2010/main" val="1909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C896989-58E7-4A33-9A42-27D5E38266E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跑</a:t>
            </a:r>
          </a:p>
        </p:txBody>
      </p:sp>
    </p:spTree>
    <p:extLst>
      <p:ext uri="{BB962C8B-B14F-4D97-AF65-F5344CB8AC3E}">
        <p14:creationId xmlns:p14="http://schemas.microsoft.com/office/powerpoint/2010/main" val="5419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759724F-8807-44FC-8C7F-A3EEEA1004B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跳</a:t>
            </a:r>
          </a:p>
        </p:txBody>
      </p:sp>
    </p:spTree>
    <p:extLst>
      <p:ext uri="{BB962C8B-B14F-4D97-AF65-F5344CB8AC3E}">
        <p14:creationId xmlns:p14="http://schemas.microsoft.com/office/powerpoint/2010/main" val="28272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A861455-FE94-4B3D-929F-9AD74A62037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跟</a:t>
            </a:r>
          </a:p>
        </p:txBody>
      </p:sp>
    </p:spTree>
    <p:extLst>
      <p:ext uri="{BB962C8B-B14F-4D97-AF65-F5344CB8AC3E}">
        <p14:creationId xmlns:p14="http://schemas.microsoft.com/office/powerpoint/2010/main" val="20247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0C90F4D-790E-4DD6-A915-1F685587943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兒</a:t>
            </a:r>
          </a:p>
        </p:txBody>
      </p:sp>
    </p:spTree>
    <p:extLst>
      <p:ext uri="{BB962C8B-B14F-4D97-AF65-F5344CB8AC3E}">
        <p14:creationId xmlns:p14="http://schemas.microsoft.com/office/powerpoint/2010/main" val="34050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B656F58-3B16-492C-B465-CEDC3B3EBBD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起</a:t>
            </a:r>
          </a:p>
        </p:txBody>
      </p:sp>
    </p:spTree>
    <p:extLst>
      <p:ext uri="{BB962C8B-B14F-4D97-AF65-F5344CB8AC3E}">
        <p14:creationId xmlns:p14="http://schemas.microsoft.com/office/powerpoint/2010/main" val="35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1A1987A-0B43-4C03-AD94-A952F2BBCFC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妹</a:t>
            </a:r>
          </a:p>
        </p:txBody>
      </p:sp>
    </p:spTree>
    <p:extLst>
      <p:ext uri="{BB962C8B-B14F-4D97-AF65-F5344CB8AC3E}">
        <p14:creationId xmlns:p14="http://schemas.microsoft.com/office/powerpoint/2010/main" val="12504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D196C4A-20C9-4A30-A0AD-1C9E96C65E5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游</a:t>
            </a:r>
          </a:p>
        </p:txBody>
      </p:sp>
    </p:spTree>
    <p:extLst>
      <p:ext uri="{BB962C8B-B14F-4D97-AF65-F5344CB8AC3E}">
        <p14:creationId xmlns:p14="http://schemas.microsoft.com/office/powerpoint/2010/main" val="42828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F26E581-1E06-40DA-89FF-D4688A29210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黑</a:t>
            </a:r>
          </a:p>
        </p:txBody>
      </p:sp>
    </p:spTree>
    <p:extLst>
      <p:ext uri="{BB962C8B-B14F-4D97-AF65-F5344CB8AC3E}">
        <p14:creationId xmlns:p14="http://schemas.microsoft.com/office/powerpoint/2010/main" val="9091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3871480-7CD3-4EC7-A320-9F296FA5E93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飛</a:t>
            </a:r>
          </a:p>
        </p:txBody>
      </p:sp>
    </p:spTree>
    <p:extLst>
      <p:ext uri="{BB962C8B-B14F-4D97-AF65-F5344CB8AC3E}">
        <p14:creationId xmlns:p14="http://schemas.microsoft.com/office/powerpoint/2010/main" val="1117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F2F6CAE-3C22-4253-B755-0A7953DB0DC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怎</a:t>
            </a:r>
          </a:p>
        </p:txBody>
      </p:sp>
    </p:spTree>
    <p:extLst>
      <p:ext uri="{BB962C8B-B14F-4D97-AF65-F5344CB8AC3E}">
        <p14:creationId xmlns:p14="http://schemas.microsoft.com/office/powerpoint/2010/main" val="27765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4133DE5-01CF-4844-84E2-2CC8EA55B97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會</a:t>
            </a:r>
          </a:p>
        </p:txBody>
      </p:sp>
    </p:spTree>
    <p:extLst>
      <p:ext uri="{BB962C8B-B14F-4D97-AF65-F5344CB8AC3E}">
        <p14:creationId xmlns:p14="http://schemas.microsoft.com/office/powerpoint/2010/main" val="19258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6A0B2EA-9F53-4E0F-AF62-88CE03AEDC7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蛙</a:t>
            </a:r>
          </a:p>
        </p:txBody>
      </p:sp>
    </p:spTree>
    <p:extLst>
      <p:ext uri="{BB962C8B-B14F-4D97-AF65-F5344CB8AC3E}">
        <p14:creationId xmlns:p14="http://schemas.microsoft.com/office/powerpoint/2010/main" val="6585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D7D05A4-1666-452D-BD8D-ECFB9AE4DB5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長</a:t>
            </a:r>
          </a:p>
        </p:txBody>
      </p:sp>
    </p:spTree>
    <p:extLst>
      <p:ext uri="{BB962C8B-B14F-4D97-AF65-F5344CB8AC3E}">
        <p14:creationId xmlns:p14="http://schemas.microsoft.com/office/powerpoint/2010/main" val="15832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二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3BBD098-F066-4194-84F9-B7380BD9FF9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本</a:t>
            </a:r>
          </a:p>
        </p:txBody>
      </p:sp>
    </p:spTree>
    <p:extLst>
      <p:ext uri="{BB962C8B-B14F-4D97-AF65-F5344CB8AC3E}">
        <p14:creationId xmlns:p14="http://schemas.microsoft.com/office/powerpoint/2010/main" val="20030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1209</Words>
  <Application>Microsoft Office PowerPoint</Application>
  <PresentationFormat>On-screen Show (4:3)</PresentationFormat>
  <Paragraphs>846</Paragraphs>
  <Slides>121</Slides>
  <Notes>121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121</vt:i4>
      </vt:variant>
    </vt:vector>
  </HeadingPairs>
  <TitlesOfParts>
    <vt:vector size="12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Yali</dc:creator>
  <cp:lastModifiedBy>Yali</cp:lastModifiedBy>
  <cp:revision>1</cp:revision>
  <dcterms:created xsi:type="dcterms:W3CDTF">2014-01-15T08:22:46Z</dcterms:created>
  <dcterms:modified xsi:type="dcterms:W3CDTF">2014-01-15T08:23:32Z</dcterms:modified>
</cp:coreProperties>
</file>