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44.xml" ContentType="application/vnd.openxmlformats-officedocument.presentationml.notesSlide+xml"/>
  <Override PartName="/ppt/notesSlides/notesSlide145.xml" ContentType="application/vnd.openxmlformats-officedocument.presentationml.notesSlide+xml"/>
  <Override PartName="/ppt/notesSlides/notesSlide146.xml" ContentType="application/vnd.openxmlformats-officedocument.presentationml.notesSlide+xml"/>
  <Override PartName="/ppt/notesSlides/notesSlide147.xml" ContentType="application/vnd.openxmlformats-officedocument.presentationml.notesSlide+xml"/>
  <Override PartName="/ppt/notesSlides/notesSlide148.xml" ContentType="application/vnd.openxmlformats-officedocument.presentationml.notesSlide+xml"/>
  <Override PartName="/ppt/notesSlides/notesSlide149.xml" ContentType="application/vnd.openxmlformats-officedocument.presentationml.notesSlide+xml"/>
  <Override PartName="/ppt/notesSlides/notesSlide150.xml" ContentType="application/vnd.openxmlformats-officedocument.presentationml.notesSlide+xml"/>
  <Override PartName="/ppt/notesSlides/notesSlide151.xml" ContentType="application/vnd.openxmlformats-officedocument.presentationml.notesSlide+xml"/>
  <Override PartName="/ppt/notesSlides/notesSlide152.xml" ContentType="application/vnd.openxmlformats-officedocument.presentationml.notesSlide+xml"/>
  <Override PartName="/ppt/notesSlides/notesSlide153.xml" ContentType="application/vnd.openxmlformats-officedocument.presentationml.notesSlide+xml"/>
  <Override PartName="/ppt/notesSlides/notesSlide154.xml" ContentType="application/vnd.openxmlformats-officedocument.presentationml.notesSlide+xml"/>
  <Override PartName="/ppt/notesSlides/notesSlide155.xml" ContentType="application/vnd.openxmlformats-officedocument.presentationml.notesSlide+xml"/>
  <Override PartName="/ppt/notesSlides/notesSlide156.xml" ContentType="application/vnd.openxmlformats-officedocument.presentationml.notesSlide+xml"/>
  <Override PartName="/ppt/notesSlides/notesSlide157.xml" ContentType="application/vnd.openxmlformats-officedocument.presentationml.notesSlide+xml"/>
  <Override PartName="/ppt/notesSlides/notesSlide158.xml" ContentType="application/vnd.openxmlformats-officedocument.presentationml.notesSlide+xml"/>
  <Override PartName="/ppt/notesSlides/notesSlide159.xml" ContentType="application/vnd.openxmlformats-officedocument.presentationml.notesSlide+xml"/>
  <Override PartName="/ppt/notesSlides/notesSlide160.xml" ContentType="application/vnd.openxmlformats-officedocument.presentationml.notesSlide+xml"/>
  <Override PartName="/ppt/notesSlides/notesSlide1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  <p:sldId id="361" r:id="rId106"/>
    <p:sldId id="362" r:id="rId107"/>
    <p:sldId id="363" r:id="rId108"/>
    <p:sldId id="364" r:id="rId109"/>
    <p:sldId id="365" r:id="rId110"/>
    <p:sldId id="366" r:id="rId111"/>
    <p:sldId id="367" r:id="rId112"/>
    <p:sldId id="368" r:id="rId113"/>
    <p:sldId id="369" r:id="rId114"/>
    <p:sldId id="370" r:id="rId115"/>
    <p:sldId id="371" r:id="rId116"/>
    <p:sldId id="372" r:id="rId117"/>
    <p:sldId id="373" r:id="rId118"/>
    <p:sldId id="374" r:id="rId119"/>
    <p:sldId id="375" r:id="rId120"/>
    <p:sldId id="376" r:id="rId121"/>
    <p:sldId id="377" r:id="rId122"/>
    <p:sldId id="378" r:id="rId123"/>
    <p:sldId id="379" r:id="rId124"/>
    <p:sldId id="380" r:id="rId125"/>
    <p:sldId id="381" r:id="rId126"/>
    <p:sldId id="382" r:id="rId127"/>
    <p:sldId id="383" r:id="rId128"/>
    <p:sldId id="384" r:id="rId129"/>
    <p:sldId id="385" r:id="rId130"/>
    <p:sldId id="386" r:id="rId131"/>
    <p:sldId id="387" r:id="rId132"/>
    <p:sldId id="388" r:id="rId133"/>
    <p:sldId id="389" r:id="rId134"/>
    <p:sldId id="390" r:id="rId135"/>
    <p:sldId id="391" r:id="rId136"/>
    <p:sldId id="392" r:id="rId137"/>
    <p:sldId id="393" r:id="rId138"/>
    <p:sldId id="394" r:id="rId139"/>
    <p:sldId id="395" r:id="rId140"/>
    <p:sldId id="396" r:id="rId141"/>
    <p:sldId id="397" r:id="rId142"/>
    <p:sldId id="398" r:id="rId143"/>
    <p:sldId id="399" r:id="rId144"/>
    <p:sldId id="400" r:id="rId145"/>
    <p:sldId id="401" r:id="rId146"/>
    <p:sldId id="402" r:id="rId147"/>
    <p:sldId id="403" r:id="rId148"/>
    <p:sldId id="404" r:id="rId149"/>
    <p:sldId id="405" r:id="rId150"/>
    <p:sldId id="406" r:id="rId151"/>
    <p:sldId id="407" r:id="rId152"/>
    <p:sldId id="408" r:id="rId153"/>
    <p:sldId id="409" r:id="rId154"/>
    <p:sldId id="410" r:id="rId155"/>
    <p:sldId id="411" r:id="rId156"/>
    <p:sldId id="412" r:id="rId157"/>
    <p:sldId id="413" r:id="rId158"/>
    <p:sldId id="414" r:id="rId159"/>
    <p:sldId id="415" r:id="rId160"/>
    <p:sldId id="416" r:id="rId161"/>
    <p:sldId id="417" r:id="rId1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E09B9-29B7-444B-A16F-6265A250517B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A6AD1-5736-42A6-85EF-49BA1501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23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1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1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9BE43A1-B852-445E-B466-C6A3463351D6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679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679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8A4AE1D-BC46-4812-AF97-808943B1C733}" type="slidenum">
              <a:rPr lang="en-US" altLang="zh-TW" sz="1200">
                <a:solidFill>
                  <a:prstClr val="black"/>
                </a:solidFill>
              </a:rPr>
              <a:pPr/>
              <a:t>1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679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79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BE2F8EE-06CA-4711-92BE-F51C07E8317F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771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77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1713E83-BA8E-456C-BBD3-BFF47C0AF8C9}" type="slidenum">
              <a:rPr lang="en-US" altLang="zh-TW" sz="1200">
                <a:solidFill>
                  <a:prstClr val="black"/>
                </a:solidFill>
              </a:rPr>
              <a:pPr/>
              <a:t>10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771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7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576CBBF-DC3E-49BD-8239-B4A23EDF887C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69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69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F97D31A-F753-470A-96C7-E911C3EAA0FA}" type="slidenum">
              <a:rPr lang="en-US" altLang="zh-TW" sz="1200">
                <a:solidFill>
                  <a:prstClr val="black"/>
                </a:solidFill>
              </a:rPr>
              <a:pPr/>
              <a:t>100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693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9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4C5C766-73D0-4F91-AD50-219957B33E7C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70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70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5DB079A-BADF-42BE-92C2-E36DA4FAEFB2}" type="slidenum">
              <a:rPr lang="en-US" altLang="zh-TW" sz="1200">
                <a:solidFill>
                  <a:prstClr val="black"/>
                </a:solidFill>
              </a:rPr>
              <a:pPr/>
              <a:t>101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703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0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F89D240-C01C-499D-B07F-D56315CEE097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71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71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515CFCB-1455-463B-A0F3-749F195E6917}" type="slidenum">
              <a:rPr lang="en-US" altLang="zh-TW" sz="1200">
                <a:solidFill>
                  <a:prstClr val="black"/>
                </a:solidFill>
              </a:rPr>
              <a:pPr/>
              <a:t>102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713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1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3B630A9-DDD0-4E8E-A840-798C315DCE3C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72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72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2C2B631-1C76-4353-A425-5E859C167930}" type="slidenum">
              <a:rPr lang="en-US" altLang="zh-TW" sz="1200">
                <a:solidFill>
                  <a:prstClr val="black"/>
                </a:solidFill>
              </a:rPr>
              <a:pPr/>
              <a:t>103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723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2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5FC69B3-1E83-4C7B-B915-E438F1DAD895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73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73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18668AF-A3CA-4ACD-B70A-D7A1969CE0E2}" type="slidenum">
              <a:rPr lang="en-US" altLang="zh-TW" sz="1200">
                <a:solidFill>
                  <a:prstClr val="black"/>
                </a:solidFill>
              </a:rPr>
              <a:pPr/>
              <a:t>104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734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3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75F56B6-8BD7-42D9-B849-F44EABA6E26A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74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74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A03E9A9-51FE-4BE6-B0A5-AB6B8D3F619D}" type="slidenum">
              <a:rPr lang="en-US" altLang="zh-TW" sz="1200">
                <a:solidFill>
                  <a:prstClr val="black"/>
                </a:solidFill>
              </a:rPr>
              <a:pPr/>
              <a:t>105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744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4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64B5570-A853-4371-9F64-79B9B3FC623A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75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75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8DD0C52-B5A8-419F-8FFA-2B37664C4973}" type="slidenum">
              <a:rPr lang="en-US" altLang="zh-TW" sz="1200">
                <a:solidFill>
                  <a:prstClr val="black"/>
                </a:solidFill>
              </a:rPr>
              <a:pPr/>
              <a:t>106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754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5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3B87F35-2853-4B44-B19A-C8B118BA4DEF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76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76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A9CD8CC-D557-4D2A-AAAC-577C76CB99E5}" type="slidenum">
              <a:rPr lang="en-US" altLang="zh-TW" sz="1200">
                <a:solidFill>
                  <a:prstClr val="black"/>
                </a:solidFill>
              </a:rPr>
              <a:pPr/>
              <a:t>107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764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735657E-7701-499E-BFB7-95521E4E957A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77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77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3053568-3ADC-48CA-895E-69D260C948D1}" type="slidenum">
              <a:rPr lang="en-US" altLang="zh-TW" sz="1200">
                <a:solidFill>
                  <a:prstClr val="black"/>
                </a:solidFill>
              </a:rPr>
              <a:pPr/>
              <a:t>108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775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7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ED00AB3-D947-493D-96A3-7C57FAA4282E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785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785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C43C769-4A58-41D9-AD01-70D55F5FE894}" type="slidenum">
              <a:rPr lang="en-US" altLang="zh-TW" sz="1200">
                <a:solidFill>
                  <a:prstClr val="black"/>
                </a:solidFill>
              </a:rPr>
              <a:pPr/>
              <a:t>109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785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8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BC9BFC7-2D24-42BB-B6F3-87B9E1538BF7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781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78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CA9457B-0BF1-43F0-8722-0721DE588E23}" type="slidenum">
              <a:rPr lang="en-US" altLang="zh-TW" sz="1200">
                <a:solidFill>
                  <a:prstClr val="black"/>
                </a:solidFill>
              </a:rPr>
              <a:pPr/>
              <a:t>11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781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8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60E2600-A0D1-4B12-8CBF-EDC34E05EA10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79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79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BF05226-A822-4788-9079-8F3D08035323}" type="slidenum">
              <a:rPr lang="en-US" altLang="zh-TW" sz="1200">
                <a:solidFill>
                  <a:prstClr val="black"/>
                </a:solidFill>
              </a:rPr>
              <a:pPr/>
              <a:t>110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795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9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3B606D6-7FDB-48E9-82F7-D6CE8633B7AA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80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80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0DC3B86-143C-4EC7-8FA1-4EEB5D63F001}" type="slidenum">
              <a:rPr lang="en-US" altLang="zh-TW" sz="1200">
                <a:solidFill>
                  <a:prstClr val="black"/>
                </a:solidFill>
              </a:rPr>
              <a:pPr/>
              <a:t>111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805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0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83C812D-5F33-4510-900C-A01E49D50E8A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81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81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5FFDBAF-D683-4381-BF6D-6E182524E703}" type="slidenum">
              <a:rPr lang="en-US" altLang="zh-TW" sz="1200">
                <a:solidFill>
                  <a:prstClr val="black"/>
                </a:solidFill>
              </a:rPr>
              <a:pPr/>
              <a:t>112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816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1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5E271DB-59F9-484B-BF30-2B0D29A6D829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82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82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8A7E4E4-DF6F-4D3F-8FE4-186D24485600}" type="slidenum">
              <a:rPr lang="en-US" altLang="zh-TW" sz="1200">
                <a:solidFill>
                  <a:prstClr val="black"/>
                </a:solidFill>
              </a:rPr>
              <a:pPr/>
              <a:t>113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826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2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1B26C0C-F7A3-454F-97D0-C62424F70E70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836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836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ED0FA93-641B-4896-B943-728612FEC70A}" type="slidenum">
              <a:rPr lang="en-US" altLang="zh-TW" sz="1200">
                <a:solidFill>
                  <a:prstClr val="black"/>
                </a:solidFill>
              </a:rPr>
              <a:pPr/>
              <a:t>114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836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36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C487204-77DE-4B85-80EA-2C381C5565C1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84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84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968AFAC-FF41-42FD-B451-2E553442B533}" type="slidenum">
              <a:rPr lang="en-US" altLang="zh-TW" sz="1200">
                <a:solidFill>
                  <a:prstClr val="black"/>
                </a:solidFill>
              </a:rPr>
              <a:pPr/>
              <a:t>115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846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4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EADF0E0-1C68-410E-9475-1419A2DD9A78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857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85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95A6B1F-2537-4E34-962F-52FAD3B3B252}" type="slidenum">
              <a:rPr lang="en-US" altLang="zh-TW" sz="1200">
                <a:solidFill>
                  <a:prstClr val="black"/>
                </a:solidFill>
              </a:rPr>
              <a:pPr/>
              <a:t>116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857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5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97FED37-275A-4739-8207-E8C60F877F50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86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86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FBDC72F-CDF3-4493-A148-A95B48DB3AD2}" type="slidenum">
              <a:rPr lang="en-US" altLang="zh-TW" sz="1200">
                <a:solidFill>
                  <a:prstClr val="black"/>
                </a:solidFill>
              </a:rPr>
              <a:pPr/>
              <a:t>117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867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A734DC8-B7ED-4A1E-AFAC-68E9FB6428B7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87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87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6873482-2760-473B-B5CA-7C1FA175C11E}" type="slidenum">
              <a:rPr lang="en-US" altLang="zh-TW" sz="1200">
                <a:solidFill>
                  <a:prstClr val="black"/>
                </a:solidFill>
              </a:rPr>
              <a:pPr/>
              <a:t>118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877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77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5F1BAA1-19F7-4A26-8E95-837DB988A346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88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88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BED1431-E6E8-4329-A108-AAAFE2A604A4}" type="slidenum">
              <a:rPr lang="en-US" altLang="zh-TW" sz="1200">
                <a:solidFill>
                  <a:prstClr val="black"/>
                </a:solidFill>
              </a:rPr>
              <a:pPr/>
              <a:t>119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887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87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D969341-5EDA-4F54-90B2-55612966CC88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79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79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ED89C7A-89DA-4428-8290-2E9E0CA95A6C}" type="slidenum">
              <a:rPr lang="en-US" altLang="zh-TW" sz="1200">
                <a:solidFill>
                  <a:prstClr val="black"/>
                </a:solidFill>
              </a:rPr>
              <a:pPr/>
              <a:t>12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792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9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833F7FC-CF69-408D-8F02-27306F6E3EF0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89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89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BCFEF91-58CF-4436-B868-248A50D552CA}" type="slidenum">
              <a:rPr lang="en-US" altLang="zh-TW" sz="1200">
                <a:solidFill>
                  <a:prstClr val="black"/>
                </a:solidFill>
              </a:rPr>
              <a:pPr/>
              <a:t>120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897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9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D92C050-729E-4A41-BF83-6340A69CB694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90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90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D592832-FE00-4D26-B18E-C74CCA47FF10}" type="slidenum">
              <a:rPr lang="en-US" altLang="zh-TW" sz="1200">
                <a:solidFill>
                  <a:prstClr val="black"/>
                </a:solidFill>
              </a:rPr>
              <a:pPr/>
              <a:t>121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908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08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B83C864-C0FD-46FA-8A1D-674676D066A2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91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91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7228DCF-D65D-494F-A243-94C6C5580229}" type="slidenum">
              <a:rPr lang="en-US" altLang="zh-TW" sz="1200">
                <a:solidFill>
                  <a:prstClr val="black"/>
                </a:solidFill>
              </a:rPr>
              <a:pPr/>
              <a:t>122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918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1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DA78812-05EA-435E-8B31-9C038D5A0B61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92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92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A3B7F14-57CB-41CE-B685-A2C8C7F40B5D}" type="slidenum">
              <a:rPr lang="en-US" altLang="zh-TW" sz="1200">
                <a:solidFill>
                  <a:prstClr val="black"/>
                </a:solidFill>
              </a:rPr>
              <a:pPr/>
              <a:t>123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928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28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9D706E7-7FC1-48BD-A406-71D30D7235DB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93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93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06C8FD9-4FFF-4D7F-A016-FF50DA68C8C9}" type="slidenum">
              <a:rPr lang="en-US" altLang="zh-TW" sz="1200">
                <a:solidFill>
                  <a:prstClr val="black"/>
                </a:solidFill>
              </a:rPr>
              <a:pPr/>
              <a:t>124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938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38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94A0F39-5897-47C6-92D5-B408FF25FBF2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94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94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E15638B-0A6A-485D-A2EC-7F0CB3DA44CF}" type="slidenum">
              <a:rPr lang="en-US" altLang="zh-TW" sz="1200">
                <a:solidFill>
                  <a:prstClr val="black"/>
                </a:solidFill>
              </a:rPr>
              <a:pPr/>
              <a:t>125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949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49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7D7607F-84D2-47BA-886B-833D7F9B08EE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959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959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960A9DD-2DDD-47A3-9B79-FEB3622CC5C0}" type="slidenum">
              <a:rPr lang="en-US" altLang="zh-TW" sz="1200">
                <a:solidFill>
                  <a:prstClr val="black"/>
                </a:solidFill>
              </a:rPr>
              <a:pPr/>
              <a:t>126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959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59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0B8B062-7446-4E26-BE7C-81952F859965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96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96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8AF2182-6A88-40A4-86B1-4AF9A46DC9A9}" type="slidenum">
              <a:rPr lang="en-US" altLang="zh-TW" sz="1200">
                <a:solidFill>
                  <a:prstClr val="black"/>
                </a:solidFill>
              </a:rPr>
              <a:pPr/>
              <a:t>127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969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69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8669A78-B6CB-4D19-BA07-D8DBFDAABA39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97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97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B98E703-D2E9-4F6F-B16C-3EA9A1202FCE}" type="slidenum">
              <a:rPr lang="en-US" altLang="zh-TW" sz="1200">
                <a:solidFill>
                  <a:prstClr val="black"/>
                </a:solidFill>
              </a:rPr>
              <a:pPr/>
              <a:t>128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979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9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C2DB7DC-7D3A-4185-8079-CC31ED44C40C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99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99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8EF3B8B-9CDC-4D52-9513-4ED1C0FAA237}" type="slidenum">
              <a:rPr lang="en-US" altLang="zh-TW" sz="1200">
                <a:solidFill>
                  <a:prstClr val="black"/>
                </a:solidFill>
              </a:rPr>
              <a:pPr/>
              <a:t>129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990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90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F423E5D-D9B2-4FA4-988A-FC24124A5C4C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802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802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A8CE667-E193-4E26-95F3-7458D024F84E}" type="slidenum">
              <a:rPr lang="en-US" altLang="zh-TW" sz="1200">
                <a:solidFill>
                  <a:prstClr val="black"/>
                </a:solidFill>
              </a:rPr>
              <a:pPr/>
              <a:t>13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802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02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11920A0-6E19-4DF3-AA8C-8AEEA62659C2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000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000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88713D1-86D9-4EC7-9040-E942EEBC859B}" type="slidenum">
              <a:rPr lang="en-US" altLang="zh-TW" sz="1200">
                <a:solidFill>
                  <a:prstClr val="black"/>
                </a:solidFill>
              </a:rPr>
              <a:pPr/>
              <a:t>130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000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00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8B1034C-DDF7-42CE-AF2E-DF4C000C259D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010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010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B346545-EB08-406A-A629-F4978014F4C2}" type="slidenum">
              <a:rPr lang="en-US" altLang="zh-TW" sz="1200">
                <a:solidFill>
                  <a:prstClr val="black"/>
                </a:solidFill>
              </a:rPr>
              <a:pPr/>
              <a:t>131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010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10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C111958-C9AD-4033-92FC-83ED73DD8400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020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020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18E37E6-F5D2-45D2-8D1E-B04CE6C11568}" type="slidenum">
              <a:rPr lang="en-US" altLang="zh-TW" sz="1200">
                <a:solidFill>
                  <a:prstClr val="black"/>
                </a:solidFill>
              </a:rPr>
              <a:pPr/>
              <a:t>132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020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20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A78D8E5-29FF-452B-817A-42855D870A41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03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03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3D3F16D-6015-43CD-9202-8479E5C2608B}" type="slidenum">
              <a:rPr lang="en-US" altLang="zh-TW" sz="1200">
                <a:solidFill>
                  <a:prstClr val="black"/>
                </a:solidFill>
              </a:rPr>
              <a:pPr/>
              <a:t>133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031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3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CDC4B44-E084-46C1-A11E-A1BCA486F60A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041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041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CFBB87A-588B-4FF6-8B9E-DC13A0644EC3}" type="slidenum">
              <a:rPr lang="en-US" altLang="zh-TW" sz="1200">
                <a:solidFill>
                  <a:prstClr val="black"/>
                </a:solidFill>
              </a:rPr>
              <a:pPr/>
              <a:t>134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041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9B2B54E-C738-4F6E-A84A-2BAA21A50E19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051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05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3FD5F8D-EC6A-41BB-AA61-550A9518605B}" type="slidenum">
              <a:rPr lang="en-US" altLang="zh-TW" sz="1200">
                <a:solidFill>
                  <a:prstClr val="black"/>
                </a:solidFill>
              </a:rPr>
              <a:pPr/>
              <a:t>135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051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5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6519879-EBF5-4A9D-8AE1-E9220434087A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061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06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6A8C973-69FA-4A66-B178-8B4E7558B5E8}" type="slidenum">
              <a:rPr lang="en-US" altLang="zh-TW" sz="1200">
                <a:solidFill>
                  <a:prstClr val="black"/>
                </a:solidFill>
              </a:rPr>
              <a:pPr/>
              <a:t>136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061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6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AC44C33-7CC3-4F2F-A9AF-2CCCFE1AFFB5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07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07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5EB3FB4-FF76-4BAF-AE1A-87B7E0D2ACFA}" type="slidenum">
              <a:rPr lang="en-US" altLang="zh-TW" sz="1200">
                <a:solidFill>
                  <a:prstClr val="black"/>
                </a:solidFill>
              </a:rPr>
              <a:pPr/>
              <a:t>137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072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7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050094E-FDA3-4AD8-8640-2B84E8368C8A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082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082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859AEC3-7CA8-4CAF-852E-6472C6FBE096}" type="slidenum">
              <a:rPr lang="en-US" altLang="zh-TW" sz="1200">
                <a:solidFill>
                  <a:prstClr val="black"/>
                </a:solidFill>
              </a:rPr>
              <a:pPr/>
              <a:t>138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082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82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1F987E7-D159-464A-B6A6-3676DAD9D55E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092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092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7C5F486-334B-49BF-9F76-752AF7D9275D}" type="slidenum">
              <a:rPr lang="en-US" altLang="zh-TW" sz="1200">
                <a:solidFill>
                  <a:prstClr val="black"/>
                </a:solidFill>
              </a:rPr>
              <a:pPr/>
              <a:t>139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092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92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2F98A4D-8D42-4F19-94DA-98CEA34AB54D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812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812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9EDCD1F-4FF6-4E8B-BE01-6B9737C7811F}" type="slidenum">
              <a:rPr lang="en-US" altLang="zh-TW" sz="1200">
                <a:solidFill>
                  <a:prstClr val="black"/>
                </a:solidFill>
              </a:rPr>
              <a:pPr/>
              <a:t>14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812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12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1FA14FD-08D9-4FCF-9C82-19743C371099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102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10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6344A44-8960-44BE-94B3-38C9B1374E45}" type="slidenum">
              <a:rPr lang="en-US" altLang="zh-TW" sz="1200">
                <a:solidFill>
                  <a:prstClr val="black"/>
                </a:solidFill>
              </a:rPr>
              <a:pPr/>
              <a:t>140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102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0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4ABB39E-A6C1-41FB-9C9A-1BCB593D8A21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11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11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32CD632-938D-46CC-BE53-00E067276D33}" type="slidenum">
              <a:rPr lang="en-US" altLang="zh-TW" sz="1200">
                <a:solidFill>
                  <a:prstClr val="black"/>
                </a:solidFill>
              </a:rPr>
              <a:pPr/>
              <a:t>141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113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13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A2F0EE7-E378-48F7-8428-D4EB28753C0F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123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123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F3B9866-CD69-4118-8D95-E8BB0059E22E}" type="slidenum">
              <a:rPr lang="en-US" altLang="zh-TW" sz="1200">
                <a:solidFill>
                  <a:prstClr val="black"/>
                </a:solidFill>
              </a:rPr>
              <a:pPr/>
              <a:t>142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123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23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844ED33-B1F0-434F-99AF-E9137E4C8889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133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133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E1218AA-95E4-4AF1-851D-954980A6E51E}" type="slidenum">
              <a:rPr lang="en-US" altLang="zh-TW" sz="1200">
                <a:solidFill>
                  <a:prstClr val="black"/>
                </a:solidFill>
              </a:rPr>
              <a:pPr/>
              <a:t>143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133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33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3A7AEA7-962D-4423-AC6F-12BB87A48C75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14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14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B9263F2-BA28-4033-A118-616A73729C28}" type="slidenum">
              <a:rPr lang="en-US" altLang="zh-TW" sz="1200">
                <a:solidFill>
                  <a:prstClr val="black"/>
                </a:solidFill>
              </a:rPr>
              <a:pPr/>
              <a:t>144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143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4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BBD08A7-AB7D-4ACB-A596-1376BBB6DD36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15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15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5402ACE-2282-4F8D-91F1-24DF7A5467A3}" type="slidenum">
              <a:rPr lang="en-US" altLang="zh-TW" sz="1200">
                <a:solidFill>
                  <a:prstClr val="black"/>
                </a:solidFill>
              </a:rPr>
              <a:pPr/>
              <a:t>145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153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5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79EC83E-15D9-40B8-84D8-48D1515B0D71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164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16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4F0836D-2F49-4A5F-BEC5-45266D63EB9A}" type="slidenum">
              <a:rPr lang="en-US" altLang="zh-TW" sz="1200">
                <a:solidFill>
                  <a:prstClr val="black"/>
                </a:solidFill>
              </a:rPr>
              <a:pPr/>
              <a:t>146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164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6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379863D-3513-4FEB-9F1D-D33FD0826FB1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174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174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C666BBD-4A54-4445-866F-BCA7E29586FC}" type="slidenum">
              <a:rPr lang="en-US" altLang="zh-TW" sz="1200">
                <a:solidFill>
                  <a:prstClr val="black"/>
                </a:solidFill>
              </a:rPr>
              <a:pPr/>
              <a:t>147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174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7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25FEF0E-EE75-4EAA-A9ED-18851394F3FA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184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184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B775FEA-519E-4836-83AD-A99DBC352FBB}" type="slidenum">
              <a:rPr lang="en-US" altLang="zh-TW" sz="1200">
                <a:solidFill>
                  <a:prstClr val="black"/>
                </a:solidFill>
              </a:rPr>
              <a:pPr/>
              <a:t>148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184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84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4ADB9B3-28DF-4C93-B673-DE6800AB027B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194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194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1E046A6-41EC-4AE0-B6B3-DF0170822758}" type="slidenum">
              <a:rPr lang="en-US" altLang="zh-TW" sz="1200">
                <a:solidFill>
                  <a:prstClr val="black"/>
                </a:solidFill>
              </a:rPr>
              <a:pPr/>
              <a:t>149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194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94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EB85961-7F1D-4B10-9569-A8A75888AC87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822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82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5E11880-AC19-400E-BDCD-50EE20413D68}" type="slidenum">
              <a:rPr lang="en-US" altLang="zh-TW" sz="1200">
                <a:solidFill>
                  <a:prstClr val="black"/>
                </a:solidFill>
              </a:rPr>
              <a:pPr/>
              <a:t>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822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2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3BF2ADB-F98C-4CF8-806A-000A34A272AF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205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205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6105ABF-DCFA-4ABF-9AB1-FFDDFE0EC4E3}" type="slidenum">
              <a:rPr lang="en-US" altLang="zh-TW" sz="1200">
                <a:solidFill>
                  <a:prstClr val="black"/>
                </a:solidFill>
              </a:rPr>
              <a:pPr/>
              <a:t>150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205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05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1B6530E-422D-4857-B925-B68A269DB08D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215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215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FFC9300-064B-4D5D-AFAE-AC218BC0B7BC}" type="slidenum">
              <a:rPr lang="en-US" altLang="zh-TW" sz="1200">
                <a:solidFill>
                  <a:prstClr val="black"/>
                </a:solidFill>
              </a:rPr>
              <a:pPr/>
              <a:t>151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215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15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910F7E4-8FAA-4134-8932-92AD3309CAB3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225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225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9104D89-0A18-4374-8941-67812D4F3555}" type="slidenum">
              <a:rPr lang="en-US" altLang="zh-TW" sz="1200">
                <a:solidFill>
                  <a:prstClr val="black"/>
                </a:solidFill>
              </a:rPr>
              <a:pPr/>
              <a:t>152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225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2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70A5E64-7444-4B5E-B97E-79DF74CD7F5F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23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23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4843D9F-74C3-4CB2-86A8-B5AC7EB95776}" type="slidenum">
              <a:rPr lang="en-US" altLang="zh-TW" sz="1200">
                <a:solidFill>
                  <a:prstClr val="black"/>
                </a:solidFill>
              </a:rPr>
              <a:pPr/>
              <a:t>153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235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3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96BC0F7-B665-4CEC-B6A3-0852A8FF42AE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246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246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70FEAB6-B72A-4D85-832F-782E90155794}" type="slidenum">
              <a:rPr lang="en-US" altLang="zh-TW" sz="1200">
                <a:solidFill>
                  <a:prstClr val="black"/>
                </a:solidFill>
              </a:rPr>
              <a:pPr/>
              <a:t>154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246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4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D04B8A3-3E09-43D6-A41B-F32FB453386B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256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256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7ECB599-A111-420B-9E5F-E07D9D84EC6C}" type="slidenum">
              <a:rPr lang="en-US" altLang="zh-TW" sz="1200">
                <a:solidFill>
                  <a:prstClr val="black"/>
                </a:solidFill>
              </a:rPr>
              <a:pPr/>
              <a:t>155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256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5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7C5E35E-7CB4-40AF-B813-73E1F0738F68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266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266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4488065-4D37-4DCB-A188-BE64C3C1209F}" type="slidenum">
              <a:rPr lang="en-US" altLang="zh-TW" sz="1200">
                <a:solidFill>
                  <a:prstClr val="black"/>
                </a:solidFill>
              </a:rPr>
              <a:pPr/>
              <a:t>156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266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66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C8D9ACF-2332-4D85-915E-FA35F7E8032F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276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276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B9C982B-0BAC-43EA-A7A7-CA60B45C7164}" type="slidenum">
              <a:rPr lang="en-US" altLang="zh-TW" sz="1200">
                <a:solidFill>
                  <a:prstClr val="black"/>
                </a:solidFill>
              </a:rPr>
              <a:pPr/>
              <a:t>157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276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6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AFC9233-CC0B-42E7-A068-47C1D5F28A1B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287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287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00E90A9-8756-4F8C-9695-259A96A30B93}" type="slidenum">
              <a:rPr lang="en-US" altLang="zh-TW" sz="1200">
                <a:solidFill>
                  <a:prstClr val="black"/>
                </a:solidFill>
              </a:rPr>
              <a:pPr/>
              <a:t>158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287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87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B43604E-7215-4395-8DFE-D5885655071F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297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297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0E3BAAB-BE8A-4177-8393-5A9EFAFD21B0}" type="slidenum">
              <a:rPr lang="en-US" altLang="zh-TW" sz="1200">
                <a:solidFill>
                  <a:prstClr val="black"/>
                </a:solidFill>
              </a:rPr>
              <a:pPr/>
              <a:t>159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297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97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09C0B72-3836-4BB1-84DD-A947507D4D48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83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83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9110B40-BE3E-482E-83DB-B42FE4AB6ED5}" type="slidenum">
              <a:rPr lang="en-US" altLang="zh-TW" sz="1200">
                <a:solidFill>
                  <a:prstClr val="black"/>
                </a:solidFill>
              </a:rPr>
              <a:pPr/>
              <a:t>16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833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33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564B8CE-A115-43E6-91B4-9195B7F451BD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307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307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DA8DE79-BF3B-4556-8EB1-C5D176404372}" type="slidenum">
              <a:rPr lang="en-US" altLang="zh-TW" sz="1200">
                <a:solidFill>
                  <a:prstClr val="black"/>
                </a:solidFill>
              </a:rPr>
              <a:pPr/>
              <a:t>160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307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07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447E161-F865-4C37-BC98-713194A9BB3E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317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3317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BBE9DA0-0C22-4180-B26F-9116E8AA1B52}" type="slidenum">
              <a:rPr lang="en-US" altLang="zh-TW" sz="1200">
                <a:solidFill>
                  <a:prstClr val="black"/>
                </a:solidFill>
              </a:rPr>
              <a:pPr/>
              <a:t>161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3317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17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CA9A4F2-5156-47D6-B720-7CDE91A7B489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843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843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F02A6F3-B5D4-4700-A432-3AD8ED2330EE}" type="slidenum">
              <a:rPr lang="en-US" altLang="zh-TW" sz="1200">
                <a:solidFill>
                  <a:prstClr val="black"/>
                </a:solidFill>
              </a:rPr>
              <a:pPr/>
              <a:t>17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843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D111151-A735-48E3-BB92-148F15226481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853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853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D0D2511-7745-4EB8-A3C8-2C588E8A9DBC}" type="slidenum">
              <a:rPr lang="en-US" altLang="zh-TW" sz="1200">
                <a:solidFill>
                  <a:prstClr val="black"/>
                </a:solidFill>
              </a:rPr>
              <a:pPr/>
              <a:t>18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853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53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AEAC7F7-E300-4F69-A7FB-1CA412DDF394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86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86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397AF1C-CEE1-4970-BD2E-16082CEAA557}" type="slidenum">
              <a:rPr lang="en-US" altLang="zh-TW" sz="1200">
                <a:solidFill>
                  <a:prstClr val="black"/>
                </a:solidFill>
              </a:rPr>
              <a:pPr/>
              <a:t>19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863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6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2304503-3AA9-488A-BA7D-7375CA65D616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68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68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82DF5FD-3284-446C-8FC2-C6549FB81CC4}" type="slidenum">
              <a:rPr lang="en-US" altLang="zh-TW" sz="1200">
                <a:solidFill>
                  <a:prstClr val="black"/>
                </a:solidFill>
              </a:rPr>
              <a:pPr/>
              <a:t>2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689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89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AF27001-3C16-48BE-97C2-E69A9A0CDC7A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87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87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8ABF863-D97D-47E2-B5A4-236A7C09C151}" type="slidenum">
              <a:rPr lang="en-US" altLang="zh-TW" sz="1200">
                <a:solidFill>
                  <a:prstClr val="black"/>
                </a:solidFill>
              </a:rPr>
              <a:pPr/>
              <a:t>20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873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7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100C60E-1667-4D39-B5E3-674C05C6D2FB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884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88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D033A0F-96F4-4F64-A7EF-1E2533C9DD4A}" type="slidenum">
              <a:rPr lang="en-US" altLang="zh-TW" sz="1200">
                <a:solidFill>
                  <a:prstClr val="black"/>
                </a:solidFill>
              </a:rPr>
              <a:pPr/>
              <a:t>21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884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8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8BC0C31-06A7-49FD-B9B9-61CC949E8DDB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894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894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F6E587A-817F-411A-A668-6C7871F97EEC}" type="slidenum">
              <a:rPr lang="en-US" altLang="zh-TW" sz="1200">
                <a:solidFill>
                  <a:prstClr val="black"/>
                </a:solidFill>
              </a:rPr>
              <a:pPr/>
              <a:t>22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894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9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7B93522-EA0A-4AB5-A879-3250DF18940B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904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904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D29DAD4-5566-49A2-B9A6-062C0162467C}" type="slidenum">
              <a:rPr lang="en-US" altLang="zh-TW" sz="1200">
                <a:solidFill>
                  <a:prstClr val="black"/>
                </a:solidFill>
              </a:rPr>
              <a:pPr/>
              <a:t>23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904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04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0FAAB40-EF1A-45DD-821C-4C046F49AFC8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914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914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2374188-4623-4150-ACE8-B660159A04BD}" type="slidenum">
              <a:rPr lang="en-US" altLang="zh-TW" sz="1200">
                <a:solidFill>
                  <a:prstClr val="black"/>
                </a:solidFill>
              </a:rPr>
              <a:pPr/>
              <a:t>24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914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14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D61C8DA-E5E2-4CA4-9177-A9765ACF9785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925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925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8736502-7E59-4A13-B1EC-5C84FB18CC38}" type="slidenum">
              <a:rPr lang="en-US" altLang="zh-TW" sz="1200">
                <a:solidFill>
                  <a:prstClr val="black"/>
                </a:solidFill>
              </a:rPr>
              <a:pPr/>
              <a:t>25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925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5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5F86628-1BFC-4F24-B9B6-79B57D9CD8E8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935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935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22BAFA3-F057-4E4D-BC1E-AEFD40390A16}" type="slidenum">
              <a:rPr lang="en-US" altLang="zh-TW" sz="1200">
                <a:solidFill>
                  <a:prstClr val="black"/>
                </a:solidFill>
              </a:rPr>
              <a:pPr/>
              <a:t>26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935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35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9A418FA-54D2-4506-9A9B-30986E3ABAEA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945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945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4DEBFCC-DB1F-4EBF-8EF6-83B120774BCF}" type="slidenum">
              <a:rPr lang="en-US" altLang="zh-TW" sz="1200">
                <a:solidFill>
                  <a:prstClr val="black"/>
                </a:solidFill>
              </a:rPr>
              <a:pPr/>
              <a:t>27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945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4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0C444B5-C879-41FC-ACD9-21494B9D727B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95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95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3BAAA54-182C-4E24-9D70-1287018F2F29}" type="slidenum">
              <a:rPr lang="en-US" altLang="zh-TW" sz="1200">
                <a:solidFill>
                  <a:prstClr val="black"/>
                </a:solidFill>
              </a:rPr>
              <a:pPr/>
              <a:t>28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955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5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C758527-DCE3-4013-BF98-1032BE63DFCB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966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966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C4B8707-4A0C-4F8B-A266-A45D18BD5AB9}" type="slidenum">
              <a:rPr lang="en-US" altLang="zh-TW" sz="1200">
                <a:solidFill>
                  <a:prstClr val="black"/>
                </a:solidFill>
              </a:rPr>
              <a:pPr/>
              <a:t>29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966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6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92B1244-B9C8-4868-B689-5977B04EA6FD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69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69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BF37C30-6702-477F-B044-0140F5AF1C4B}" type="slidenum">
              <a:rPr lang="en-US" altLang="zh-TW" sz="1200">
                <a:solidFill>
                  <a:prstClr val="black"/>
                </a:solidFill>
              </a:rPr>
              <a:pPr/>
              <a:t>3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699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99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0F64FE2-F8B4-4BA1-A4A9-FC8680090ECB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976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976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700CA47-981E-433C-AD5A-4D1F70E5FA35}" type="slidenum">
              <a:rPr lang="en-US" altLang="zh-TW" sz="1200">
                <a:solidFill>
                  <a:prstClr val="black"/>
                </a:solidFill>
              </a:rPr>
              <a:pPr/>
              <a:t>30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976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7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E229DE6-7FE3-4064-A97F-05274870E55F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986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986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3BEB298-A42D-4FBA-B095-1A8EE35A1FC3}" type="slidenum">
              <a:rPr lang="en-US" altLang="zh-TW" sz="1200">
                <a:solidFill>
                  <a:prstClr val="black"/>
                </a:solidFill>
              </a:rPr>
              <a:pPr/>
              <a:t>31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986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86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E1FFF77-CA94-4BBB-AEF2-48DE0D8B722A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996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996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7370970-7E64-40A9-862F-1D26F551EEED}" type="slidenum">
              <a:rPr lang="en-US" altLang="zh-TW" sz="1200">
                <a:solidFill>
                  <a:prstClr val="black"/>
                </a:solidFill>
              </a:rPr>
              <a:pPr/>
              <a:t>32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996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96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FB75097-699F-40CA-805C-2B13A18A5860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007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007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F0239DC-A960-4CF6-BC4F-BC61067DB505}" type="slidenum">
              <a:rPr lang="en-US" altLang="zh-TW" sz="1200">
                <a:solidFill>
                  <a:prstClr val="black"/>
                </a:solidFill>
              </a:rPr>
              <a:pPr/>
              <a:t>33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007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07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6200993-36C9-4BC1-A65C-585C208C955C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017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017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A6FBAEA-794E-48A1-9297-1B48CCC83A2F}" type="slidenum">
              <a:rPr lang="en-US" altLang="zh-TW" sz="1200">
                <a:solidFill>
                  <a:prstClr val="black"/>
                </a:solidFill>
              </a:rPr>
              <a:pPr/>
              <a:t>34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017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17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EB81F5F-6CCD-4E15-8414-B5E7A07B1E98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027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027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BE39B29-6DFF-4CD2-99E9-A73719813E89}" type="slidenum">
              <a:rPr lang="en-US" altLang="zh-TW" sz="1200">
                <a:solidFill>
                  <a:prstClr val="black"/>
                </a:solidFill>
              </a:rPr>
              <a:pPr/>
              <a:t>35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027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27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F09876A-FBBD-43A4-A757-1C5A3023985B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037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037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8874297-0975-44D7-B5F7-93161003C373}" type="slidenum">
              <a:rPr lang="en-US" altLang="zh-TW" sz="1200">
                <a:solidFill>
                  <a:prstClr val="black"/>
                </a:solidFill>
              </a:rPr>
              <a:pPr/>
              <a:t>36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037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37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BAD61DD-C2FC-4E51-A681-22915F996567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048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048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ACA2665-C1C8-4742-A145-77905893011F}" type="slidenum">
              <a:rPr lang="en-US" altLang="zh-TW" sz="1200">
                <a:solidFill>
                  <a:prstClr val="black"/>
                </a:solidFill>
              </a:rPr>
              <a:pPr/>
              <a:t>37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048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1BC0748-B632-4D74-9BD6-A163FFDF7C5E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058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058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A9D94CA-6941-4973-9072-AE68886301AA}" type="slidenum">
              <a:rPr lang="en-US" altLang="zh-TW" sz="1200">
                <a:solidFill>
                  <a:prstClr val="black"/>
                </a:solidFill>
              </a:rPr>
              <a:pPr/>
              <a:t>38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058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58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A058D8E-CB08-4E46-B631-E0AFCDC40262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068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068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69CB208-E5F5-4D27-94AE-D20DB32FB6EA}" type="slidenum">
              <a:rPr lang="en-US" altLang="zh-TW" sz="1200">
                <a:solidFill>
                  <a:prstClr val="black"/>
                </a:solidFill>
              </a:rPr>
              <a:pPr/>
              <a:t>39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068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68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A86B4D0-B017-43E8-B700-703C37F15477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71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71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9C32249-9282-4327-BF4E-A69F7002E69E}" type="slidenum">
              <a:rPr lang="en-US" altLang="zh-TW" sz="1200">
                <a:solidFill>
                  <a:prstClr val="black"/>
                </a:solidFill>
              </a:rPr>
              <a:pPr/>
              <a:t>4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710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10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476FA7C-1A78-4CC9-AD74-5F6C424499B9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078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078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B1B7E37-83F6-42D7-8C0C-7B29F5FA0F8D}" type="slidenum">
              <a:rPr lang="en-US" altLang="zh-TW" sz="1200">
                <a:solidFill>
                  <a:prstClr val="black"/>
                </a:solidFill>
              </a:rPr>
              <a:pPr/>
              <a:t>40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078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78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208E4AC-1295-4EB8-AD38-01CB50A4FFF3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089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089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BE20608-F321-4CEF-92C2-854484D0409D}" type="slidenum">
              <a:rPr lang="en-US" altLang="zh-TW" sz="1200">
                <a:solidFill>
                  <a:prstClr val="black"/>
                </a:solidFill>
              </a:rPr>
              <a:pPr/>
              <a:t>41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089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89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786B6C6-7EE7-44C6-8CD2-236B2B217724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099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099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0D4C418-951D-4438-B3EE-46DF7A6F8169}" type="slidenum">
              <a:rPr lang="en-US" altLang="zh-TW" sz="1200">
                <a:solidFill>
                  <a:prstClr val="black"/>
                </a:solidFill>
              </a:rPr>
              <a:pPr/>
              <a:t>42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099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99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B1FAF3F-DE60-4F80-A727-7C670228EA01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109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109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3E83865-48F6-4D89-9A34-099587546D71}" type="slidenum">
              <a:rPr lang="en-US" altLang="zh-TW" sz="1200">
                <a:solidFill>
                  <a:prstClr val="black"/>
                </a:solidFill>
              </a:rPr>
              <a:pPr/>
              <a:t>43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109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09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5DCCE26-D7A8-4983-AD1D-6A1E9302192F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119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119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AC59DDE-2C85-446D-9DEF-6B21F5644813}" type="slidenum">
              <a:rPr lang="en-US" altLang="zh-TW" sz="1200">
                <a:solidFill>
                  <a:prstClr val="black"/>
                </a:solidFill>
              </a:rPr>
              <a:pPr/>
              <a:t>44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119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19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466E897-030E-4501-810C-947D4A0FE48E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129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129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2B36C02-C451-4F94-93BA-67174C1F4092}" type="slidenum">
              <a:rPr lang="en-US" altLang="zh-TW" sz="1200">
                <a:solidFill>
                  <a:prstClr val="black"/>
                </a:solidFill>
              </a:rPr>
              <a:pPr/>
              <a:t>45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129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29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535B5D5-A51B-4BA8-86E7-A4D71A4A8830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140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140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4A1D9B5-50D9-4989-9695-A79C66D6F4B6}" type="slidenum">
              <a:rPr lang="en-US" altLang="zh-TW" sz="1200">
                <a:solidFill>
                  <a:prstClr val="black"/>
                </a:solidFill>
              </a:rPr>
              <a:pPr/>
              <a:t>46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140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40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24E9C55-8165-4618-9208-1F92E97564FB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150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150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4C1B33A-0780-41D4-8076-6104C5A39F6C}" type="slidenum">
              <a:rPr lang="en-US" altLang="zh-TW" sz="1200">
                <a:solidFill>
                  <a:prstClr val="black"/>
                </a:solidFill>
              </a:rPr>
              <a:pPr/>
              <a:t>47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150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E36A12E-FC52-4DDF-9F26-7360EA05D2CF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160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160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5910FE4-6DCC-44DB-9752-90C59723666D}" type="slidenum">
              <a:rPr lang="en-US" altLang="zh-TW" sz="1200">
                <a:solidFill>
                  <a:prstClr val="black"/>
                </a:solidFill>
              </a:rPr>
              <a:pPr/>
              <a:t>48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160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60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AC07DF6-31F1-4595-9EA0-6E2436B7F2FD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170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170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EC27354-6E2A-4B4B-BD28-7953E577589F}" type="slidenum">
              <a:rPr lang="en-US" altLang="zh-TW" sz="1200">
                <a:solidFill>
                  <a:prstClr val="black"/>
                </a:solidFill>
              </a:rPr>
              <a:pPr/>
              <a:t>49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170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70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FCA8A5E-2B57-4F56-AE9D-173DF756B9FF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720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720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3093493-2072-458A-8639-C32E4D5A200F}" type="slidenum">
              <a:rPr lang="en-US" altLang="zh-TW" sz="1200">
                <a:solidFill>
                  <a:prstClr val="black"/>
                </a:solidFill>
              </a:rPr>
              <a:pPr/>
              <a:t>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720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20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C7C9AE2-2536-409A-AE02-9BB27567DD96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181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181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BA93AF4-8CE9-42E9-AA6A-2706DFCBE26E}" type="slidenum">
              <a:rPr lang="en-US" altLang="zh-TW" sz="1200">
                <a:solidFill>
                  <a:prstClr val="black"/>
                </a:solidFill>
              </a:rPr>
              <a:pPr/>
              <a:t>50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181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81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C8EE229-8AC8-4378-9926-546DE8BF5B69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191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191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91F2FC6-B75E-4EB6-9EE4-C67598080C35}" type="slidenum">
              <a:rPr lang="en-US" altLang="zh-TW" sz="1200">
                <a:solidFill>
                  <a:prstClr val="black"/>
                </a:solidFill>
              </a:rPr>
              <a:pPr/>
              <a:t>51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191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91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F22CB0D-7EC2-42DA-82F0-165FACE27C4E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201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201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AFCFA77-7ED7-46F5-880A-FFE4437E8C07}" type="slidenum">
              <a:rPr lang="en-US" altLang="zh-TW" sz="1200">
                <a:solidFill>
                  <a:prstClr val="black"/>
                </a:solidFill>
              </a:rPr>
              <a:pPr/>
              <a:t>52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201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01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0731515-8C6F-49FE-B91F-7827E88D1D4E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211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211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1CE2379-0B31-4073-98D4-1E589E9CA0F2}" type="slidenum">
              <a:rPr lang="en-US" altLang="zh-TW" sz="1200">
                <a:solidFill>
                  <a:prstClr val="black"/>
                </a:solidFill>
              </a:rPr>
              <a:pPr/>
              <a:t>53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211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11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B74EA33-0E7B-4E73-B319-EF8C59A63F80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222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222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6CE3BB5-D816-4749-B575-57AAEA7FDD34}" type="slidenum">
              <a:rPr lang="en-US" altLang="zh-TW" sz="1200">
                <a:solidFill>
                  <a:prstClr val="black"/>
                </a:solidFill>
              </a:rPr>
              <a:pPr/>
              <a:t>54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222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22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41C4A7D-2700-444F-8DA7-0FDB637EC2CE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232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232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6090B80-D764-4DF2-AC1D-915BEF3123F7}" type="slidenum">
              <a:rPr lang="en-US" altLang="zh-TW" sz="1200">
                <a:solidFill>
                  <a:prstClr val="black"/>
                </a:solidFill>
              </a:rPr>
              <a:pPr/>
              <a:t>55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232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32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6B2FDC8-60BF-48A2-A1FE-A12168CCE177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242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242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4951F11-2401-4C3D-8D94-73C309AE102C}" type="slidenum">
              <a:rPr lang="en-US" altLang="zh-TW" sz="1200">
                <a:solidFill>
                  <a:prstClr val="black"/>
                </a:solidFill>
              </a:rPr>
              <a:pPr/>
              <a:t>56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242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4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A52C393-EF77-49E1-9AEE-918472394C2F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252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252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7483BD4-D3E3-4186-A1F0-B554CC626050}" type="slidenum">
              <a:rPr lang="en-US" altLang="zh-TW" sz="1200">
                <a:solidFill>
                  <a:prstClr val="black"/>
                </a:solidFill>
              </a:rPr>
              <a:pPr/>
              <a:t>57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252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CC8B55E-EA10-42B6-9181-21AA85D58023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263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263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ACD37C3-7B6F-4215-9E01-E873ACB1B88C}" type="slidenum">
              <a:rPr lang="en-US" altLang="zh-TW" sz="1200">
                <a:solidFill>
                  <a:prstClr val="black"/>
                </a:solidFill>
              </a:rPr>
              <a:pPr/>
              <a:t>58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263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63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CB0232A-124A-4E3B-900E-BB9C23E36A4E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273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273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7F2EF57-6464-450D-9006-D635C46B2392}" type="slidenum">
              <a:rPr lang="en-US" altLang="zh-TW" sz="1200">
                <a:solidFill>
                  <a:prstClr val="black"/>
                </a:solidFill>
              </a:rPr>
              <a:pPr/>
              <a:t>59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273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73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F19A675-2535-456C-BF93-65BF49F9DE22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730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730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5B2CF0D-77E0-402D-94D0-4D4362834BD1}" type="slidenum">
              <a:rPr lang="en-US" altLang="zh-TW" sz="1200">
                <a:solidFill>
                  <a:prstClr val="black"/>
                </a:solidFill>
              </a:rPr>
              <a:pPr/>
              <a:t>6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730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30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15C9F99-FDE9-4F34-9F19-D0D9BB2C4944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283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283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EC00ECD-17DE-45FF-90B1-04664E88FED2}" type="slidenum">
              <a:rPr lang="en-US" altLang="zh-TW" sz="1200">
                <a:solidFill>
                  <a:prstClr val="black"/>
                </a:solidFill>
              </a:rPr>
              <a:pPr/>
              <a:t>60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283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83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CBEC820-6B39-4CEF-8915-043AA636B1EA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293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293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7A74B60-63C6-476E-959C-A46B3D5D127D}" type="slidenum">
              <a:rPr lang="en-US" altLang="zh-TW" sz="1200">
                <a:solidFill>
                  <a:prstClr val="black"/>
                </a:solidFill>
              </a:rPr>
              <a:pPr/>
              <a:t>61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293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93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CDDED11-9575-499D-96BD-9289079CC165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304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304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4B281CD-D77D-4B3C-B3CF-D90F67AC70FC}" type="slidenum">
              <a:rPr lang="en-US" altLang="zh-TW" sz="1200">
                <a:solidFill>
                  <a:prstClr val="black"/>
                </a:solidFill>
              </a:rPr>
              <a:pPr/>
              <a:t>62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304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04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F3142DD-C5BF-4AEE-8C4F-712EAC4BC8C4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314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314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5CA20E2-950B-4ED5-BCC3-0DBDEF5DBAD0}" type="slidenum">
              <a:rPr lang="en-US" altLang="zh-TW" sz="1200">
                <a:solidFill>
                  <a:prstClr val="black"/>
                </a:solidFill>
              </a:rPr>
              <a:pPr/>
              <a:t>63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314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14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311A234-39C0-4D8B-A9ED-9F7E2CD32493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324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324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77C2307-1E5F-4667-B2A3-7D4B7241B96C}" type="slidenum">
              <a:rPr lang="en-US" altLang="zh-TW" sz="1200">
                <a:solidFill>
                  <a:prstClr val="black"/>
                </a:solidFill>
              </a:rPr>
              <a:pPr/>
              <a:t>64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324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24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57EC11A-B6E9-4D54-98BC-6705BD88D3CA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334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334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DEF3E4F-3328-4D84-BF79-92CFD0137E8D}" type="slidenum">
              <a:rPr lang="en-US" altLang="zh-TW" sz="1200">
                <a:solidFill>
                  <a:prstClr val="black"/>
                </a:solidFill>
              </a:rPr>
              <a:pPr/>
              <a:t>65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334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34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3429AF8-2EFB-4EA6-98F8-4C910D2ED8F2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345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345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47C3FA6-7125-4A38-BD94-1708DEA1C8D9}" type="slidenum">
              <a:rPr lang="en-US" altLang="zh-TW" sz="1200">
                <a:solidFill>
                  <a:prstClr val="black"/>
                </a:solidFill>
              </a:rPr>
              <a:pPr/>
              <a:t>66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345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45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BB9B276-FDE1-40AC-A4BA-82E82B31F34F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355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355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EAD4091-5831-4D68-9017-845989873A1C}" type="slidenum">
              <a:rPr lang="en-US" altLang="zh-TW" sz="1200">
                <a:solidFill>
                  <a:prstClr val="black"/>
                </a:solidFill>
              </a:rPr>
              <a:pPr/>
              <a:t>67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355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17BDEC3-810D-4473-9ADB-B6E74D903ED0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365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365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2B5D643-546E-4A0A-A0EF-BCC62A0B1879}" type="slidenum">
              <a:rPr lang="en-US" altLang="zh-TW" sz="1200">
                <a:solidFill>
                  <a:prstClr val="black"/>
                </a:solidFill>
              </a:rPr>
              <a:pPr/>
              <a:t>68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365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65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009294A-715D-47EC-A734-4E5E1C9EDBB9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375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375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6CB2478-91B5-4BB9-8942-8B6E1EF602EF}" type="slidenum">
              <a:rPr lang="en-US" altLang="zh-TW" sz="1200">
                <a:solidFill>
                  <a:prstClr val="black"/>
                </a:solidFill>
              </a:rPr>
              <a:pPr/>
              <a:t>69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375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75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20CEE57-C0EF-4A59-A134-C3A2DC817102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740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740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FFBC9B5-2C47-4E35-BA21-E2437216F99C}" type="slidenum">
              <a:rPr lang="en-US" altLang="zh-TW" sz="1200">
                <a:solidFill>
                  <a:prstClr val="black"/>
                </a:solidFill>
              </a:rPr>
              <a:pPr/>
              <a:t>7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740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0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A3CDAF2-790A-42C1-9AB3-DCB1433DBC8F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385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385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D253D00-7F9D-48C2-9ADF-E37772800D5F}" type="slidenum">
              <a:rPr lang="en-US" altLang="zh-TW" sz="1200">
                <a:solidFill>
                  <a:prstClr val="black"/>
                </a:solidFill>
              </a:rPr>
              <a:pPr/>
              <a:t>70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385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85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8A4EE79-3BA9-45D7-81DD-3004E0B75841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396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396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E9F71AF-E8C1-4698-A9A3-DD62E40BE9CF}" type="slidenum">
              <a:rPr lang="en-US" altLang="zh-TW" sz="1200">
                <a:solidFill>
                  <a:prstClr val="black"/>
                </a:solidFill>
              </a:rPr>
              <a:pPr/>
              <a:t>71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396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96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F991BAE-8E0D-4604-B09A-37465A586F2E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406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406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9281025-0CA8-4B03-B824-BD7509EEDE4D}" type="slidenum">
              <a:rPr lang="en-US" altLang="zh-TW" sz="1200">
                <a:solidFill>
                  <a:prstClr val="black"/>
                </a:solidFill>
              </a:rPr>
              <a:pPr/>
              <a:t>72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406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06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03C21CC-AB0B-4A2F-A39E-7C39C6BD5C96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416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416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23D07ED-DF9B-4648-9A8E-EE195453FC8B}" type="slidenum">
              <a:rPr lang="en-US" altLang="zh-TW" sz="1200">
                <a:solidFill>
                  <a:prstClr val="black"/>
                </a:solidFill>
              </a:rPr>
              <a:pPr/>
              <a:t>73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416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16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B3BBE7F-5111-45BA-9738-603DC1AEBD20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426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426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E7C698C-901B-4244-9002-18F1A19F5CEA}" type="slidenum">
              <a:rPr lang="en-US" altLang="zh-TW" sz="1200">
                <a:solidFill>
                  <a:prstClr val="black"/>
                </a:solidFill>
              </a:rPr>
              <a:pPr/>
              <a:t>74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426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26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635F397-6B5F-4009-8354-6A49EC9C186E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437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437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78FBE89-8988-413C-89B3-AD4DF5061EAD}" type="slidenum">
              <a:rPr lang="en-US" altLang="zh-TW" sz="1200">
                <a:solidFill>
                  <a:prstClr val="black"/>
                </a:solidFill>
              </a:rPr>
              <a:pPr/>
              <a:t>75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437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37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6C4E236-3A65-4CE9-A88B-1EF1D67E89E6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447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447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8B09480-36BE-4960-AFAD-2E22EC09D873}" type="slidenum">
              <a:rPr lang="en-US" altLang="zh-TW" sz="1200">
                <a:solidFill>
                  <a:prstClr val="black"/>
                </a:solidFill>
              </a:rPr>
              <a:pPr/>
              <a:t>76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447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47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C8239C8-CE28-4CB0-AD65-6E45C705A877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457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457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D23D4AB-8D85-489A-B9AF-BF52FFA04361}" type="slidenum">
              <a:rPr lang="en-US" altLang="zh-TW" sz="1200">
                <a:solidFill>
                  <a:prstClr val="black"/>
                </a:solidFill>
              </a:rPr>
              <a:pPr/>
              <a:t>77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457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7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C3D1817-DE58-4F79-95E4-C492CC999608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467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467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2EFA53B-B51A-4E97-868A-6C9A747ED733}" type="slidenum">
              <a:rPr lang="en-US" altLang="zh-TW" sz="1200">
                <a:solidFill>
                  <a:prstClr val="black"/>
                </a:solidFill>
              </a:rPr>
              <a:pPr/>
              <a:t>78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467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67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9B5A9EF-85D4-45E5-9775-C884D600F4A5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478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478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0CFE97F-D7E8-40D1-920F-660ECB08A605}" type="slidenum">
              <a:rPr lang="en-US" altLang="zh-TW" sz="1200">
                <a:solidFill>
                  <a:prstClr val="black"/>
                </a:solidFill>
              </a:rPr>
              <a:pPr/>
              <a:t>79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478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78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784F8C8-B242-48B3-BB4D-2F87859F7EB0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75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75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8932935-2249-4743-8532-25CA97607ED1}" type="slidenum">
              <a:rPr lang="en-US" altLang="zh-TW" sz="1200">
                <a:solidFill>
                  <a:prstClr val="black"/>
                </a:solidFill>
              </a:rPr>
              <a:pPr/>
              <a:t>8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751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5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F4889C7-4868-4509-9CBB-29ED16A3F2F6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488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488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E226AE4-4372-498B-B83D-EA7508C8188D}" type="slidenum">
              <a:rPr lang="en-US" altLang="zh-TW" sz="1200">
                <a:solidFill>
                  <a:prstClr val="black"/>
                </a:solidFill>
              </a:rPr>
              <a:pPr/>
              <a:t>80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488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88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C2E4597-1F14-48DD-A040-3DC564643C85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498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498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304177E-638E-4CD4-A486-F8A965F1900C}" type="slidenum">
              <a:rPr lang="en-US" altLang="zh-TW" sz="1200">
                <a:solidFill>
                  <a:prstClr val="black"/>
                </a:solidFill>
              </a:rPr>
              <a:pPr/>
              <a:t>81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498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98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3947D41-B1DE-4632-AA8A-FB11C70275E2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508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508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7BCAD4C-5884-4AB5-96C3-D98795A7418D}" type="slidenum">
              <a:rPr lang="en-US" altLang="zh-TW" sz="1200">
                <a:solidFill>
                  <a:prstClr val="black"/>
                </a:solidFill>
              </a:rPr>
              <a:pPr/>
              <a:t>82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508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08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D1F80F6-D8B5-40DD-BAF1-7DFD8FDA7988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519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519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84AAA2C-EB0C-456E-B62C-0B3F14364BB7}" type="slidenum">
              <a:rPr lang="en-US" altLang="zh-TW" sz="1200">
                <a:solidFill>
                  <a:prstClr val="black"/>
                </a:solidFill>
              </a:rPr>
              <a:pPr/>
              <a:t>83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519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19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B24F994-6562-474A-AA87-AD1D002734D5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529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529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08F77D8-EA90-4297-AC2A-5B49E9CDA3C8}" type="slidenum">
              <a:rPr lang="en-US" altLang="zh-TW" sz="1200">
                <a:solidFill>
                  <a:prstClr val="black"/>
                </a:solidFill>
              </a:rPr>
              <a:pPr/>
              <a:t>84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529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29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3B7217E-D5C8-42D1-9E14-C1F842778176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539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539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146CD07-59C5-42E6-9A51-58E8AFAFC158}" type="slidenum">
              <a:rPr lang="en-US" altLang="zh-TW" sz="1200">
                <a:solidFill>
                  <a:prstClr val="black"/>
                </a:solidFill>
              </a:rPr>
              <a:pPr/>
              <a:t>85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539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39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687872C-6C58-44F1-868F-75A72EBC4117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549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549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647FEAD-2A0A-45CD-AEDB-CC662862A483}" type="slidenum">
              <a:rPr lang="en-US" altLang="zh-TW" sz="1200">
                <a:solidFill>
                  <a:prstClr val="black"/>
                </a:solidFill>
              </a:rPr>
              <a:pPr/>
              <a:t>86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549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49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B947677-3D53-43BF-8068-DA9B8CD37AE6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560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560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15109D5-AABD-42C3-AD8A-F9C13FB523DE}" type="slidenum">
              <a:rPr lang="en-US" altLang="zh-TW" sz="1200">
                <a:solidFill>
                  <a:prstClr val="black"/>
                </a:solidFill>
              </a:rPr>
              <a:pPr/>
              <a:t>87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560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60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66BE912-740F-420C-94A5-2C7908338D3F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570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570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0028E87-A827-4862-92EC-3AC194A52C70}" type="slidenum">
              <a:rPr lang="en-US" altLang="zh-TW" sz="1200">
                <a:solidFill>
                  <a:prstClr val="black"/>
                </a:solidFill>
              </a:rPr>
              <a:pPr/>
              <a:t>88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570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70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63902B7-2C2E-4E46-9D5E-625A886770EB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580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580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37AD038-5222-4F77-BF84-15BFDE57E022}" type="slidenum">
              <a:rPr lang="en-US" altLang="zh-TW" sz="1200">
                <a:solidFill>
                  <a:prstClr val="black"/>
                </a:solidFill>
              </a:rPr>
              <a:pPr/>
              <a:t>89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580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80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699B41E-D8D6-42C6-A436-579CB0687AB2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761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1761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45E100A-3CB2-4623-A44C-3C991B2539A4}" type="slidenum">
              <a:rPr lang="en-US" altLang="zh-TW" sz="1200">
                <a:solidFill>
                  <a:prstClr val="black"/>
                </a:solidFill>
              </a:rPr>
              <a:pPr/>
              <a:t>9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1761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61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54BE7EC-DFF5-4E03-93A5-1C3582D24144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590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590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E264F7A-74F6-4024-BDDF-6DFE6A4451A8}" type="slidenum">
              <a:rPr lang="en-US" altLang="zh-TW" sz="1200">
                <a:solidFill>
                  <a:prstClr val="black"/>
                </a:solidFill>
              </a:rPr>
              <a:pPr/>
              <a:t>90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590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90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CD34239-3310-4D7E-8FDE-6781B896FB8A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60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60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787A6FD-F339-48D9-A2EB-A03845D1F3FA}" type="slidenum">
              <a:rPr lang="en-US" altLang="zh-TW" sz="1200">
                <a:solidFill>
                  <a:prstClr val="black"/>
                </a:solidFill>
              </a:rPr>
              <a:pPr/>
              <a:t>91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601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0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4B900F5-5DF8-432D-997D-63DEB65A2C44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61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61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FD2ADEF-DAD4-45FC-930F-9A22E2FA3BBD}" type="slidenum">
              <a:rPr lang="en-US" altLang="zh-TW" sz="1200">
                <a:solidFill>
                  <a:prstClr val="black"/>
                </a:solidFill>
              </a:rPr>
              <a:pPr/>
              <a:t>92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611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1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AAD12CB-2643-4932-A07A-FB623135C4A6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62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62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4FA5ECC-9E2D-4665-9298-3BA056514141}" type="slidenum">
              <a:rPr lang="en-US" altLang="zh-TW" sz="1200">
                <a:solidFill>
                  <a:prstClr val="black"/>
                </a:solidFill>
              </a:rPr>
              <a:pPr/>
              <a:t>93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621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2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899CA75-F144-4934-AD44-BA1B25318CB6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63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63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36D8121-295B-4BE5-8D45-08FFE513D0AE}" type="slidenum">
              <a:rPr lang="en-US" altLang="zh-TW" sz="1200">
                <a:solidFill>
                  <a:prstClr val="black"/>
                </a:solidFill>
              </a:rPr>
              <a:pPr/>
              <a:t>94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631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3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864C595-E47A-44FC-B6F4-C25CBB31E686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64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64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207A92B-4EC8-4102-BB98-20FA33CA88D5}" type="slidenum">
              <a:rPr lang="en-US" altLang="zh-TW" sz="1200">
                <a:solidFill>
                  <a:prstClr val="black"/>
                </a:solidFill>
              </a:rPr>
              <a:pPr/>
              <a:t>95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641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4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48F0FFB-4B05-4C7F-AABF-9DBDB3D23E6A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65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65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64082E3-F411-4236-B624-752884FAD214}" type="slidenum">
              <a:rPr lang="en-US" altLang="zh-TW" sz="1200">
                <a:solidFill>
                  <a:prstClr val="black"/>
                </a:solidFill>
              </a:rPr>
              <a:pPr/>
              <a:t>96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652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5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D1FD2C6-4D5A-48E3-A05E-BF31BE052E16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66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66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017EEFB-2D54-4F5C-9809-87F906397B9B}" type="slidenum">
              <a:rPr lang="en-US" altLang="zh-TW" sz="1200">
                <a:solidFill>
                  <a:prstClr val="black"/>
                </a:solidFill>
              </a:rPr>
              <a:pPr/>
              <a:t>97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662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CA006DD-3E68-4E97-BECD-ABA23D596142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67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67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1C8D95C-5319-4DEE-BA93-B2F3576253B0}" type="slidenum">
              <a:rPr lang="en-US" altLang="zh-TW" sz="1200">
                <a:solidFill>
                  <a:prstClr val="black"/>
                </a:solidFill>
              </a:rPr>
              <a:pPr/>
              <a:t>98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672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7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美洲華語第三冊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5985A2B-755A-499B-A0C0-CDD1C4B4E02C}" type="datetime1">
              <a:rPr lang="zh-TW" altLang="en-US" sz="1200">
                <a:solidFill>
                  <a:prstClr val="black"/>
                </a:solidFill>
              </a:rPr>
              <a:pPr/>
              <a:t>2014/1/15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68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200">
                <a:solidFill>
                  <a:prstClr val="black"/>
                </a:solidFill>
              </a:rPr>
              <a:t>爾灣慈濟人文學校 三年級</a:t>
            </a:r>
          </a:p>
        </p:txBody>
      </p:sp>
      <p:sp>
        <p:nvSpPr>
          <p:cNvPr id="268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685817" indent="-263776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055103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477145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1899186" indent="-211021" defTabSz="914423"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070E21B-4E4F-4E4E-A6E0-E1668FBF7AB0}" type="slidenum">
              <a:rPr lang="en-US" altLang="zh-TW" sz="1200">
                <a:solidFill>
                  <a:prstClr val="black"/>
                </a:solidFill>
              </a:rPr>
              <a:pPr/>
              <a:t>99</a:t>
            </a:fld>
            <a:endParaRPr lang="en-US" altLang="zh-TW" sz="1200">
              <a:solidFill>
                <a:prstClr val="black"/>
              </a:solidFill>
            </a:endParaRPr>
          </a:p>
        </p:txBody>
      </p:sp>
      <p:sp>
        <p:nvSpPr>
          <p:cNvPr id="2682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8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美洲華語第五冊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D171A-589A-46E6-80FE-0B4978164EA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3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美洲華語第五冊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250BB-1DD6-4872-B081-55EDDA4E4CD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8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美洲華語第五冊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79223-A529-4BF0-989E-ADC329168EE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06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美洲華語第五冊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AD330-14EC-4C3D-AF2B-06331421FC7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48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美洲華語第五冊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39D9A-20A9-48BA-901F-B246F1A7F58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95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美洲華語第五冊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72581-6C6F-4879-876E-C545AB330FD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99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美洲華語第五冊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F6C15-E385-4319-B73C-144946DF9DB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71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美洲華語第五冊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D7450-E028-4494-9E7B-026BBE6AE40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3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美洲華語第五冊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65E16-2CA9-414B-80D1-5879F23DDB4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8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美洲華語第五冊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F19CA-19E9-4D08-9123-520512BC114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98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美洲華語第五冊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C7DE3-ABA2-4812-AC34-1909B8C565A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85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>
                <a:solidFill>
                  <a:srgbClr val="000000"/>
                </a:solidFill>
              </a:rPr>
              <a:t>美洲華語第五冊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E0D33A-26FD-4C17-B2CE-92B3C51F7358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96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8.xml"/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0.xml"/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1.xml"/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2.xml"/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3.xml"/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4.xml"/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5.xml"/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6.xml"/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7.xml"/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8.xml"/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0.xml"/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20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3534A17-A20D-4C79-96A9-CFB0600A7FA9}" type="slidenum">
              <a:rPr lang="en-US" altLang="zh-TW" sz="1400" smtClean="0">
                <a:solidFill>
                  <a:srgbClr val="000000"/>
                </a:solidFill>
              </a:rPr>
              <a:pPr/>
              <a:t>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07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8E3E35B-647A-4421-A0E6-46F856ACD1F5}" type="slidenum">
              <a:rPr lang="en-US" altLang="zh-TW" sz="1400" smtClean="0">
                <a:solidFill>
                  <a:srgbClr val="000000"/>
                </a:solidFill>
              </a:rPr>
              <a:pPr/>
              <a:t>10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展</a:t>
            </a:r>
          </a:p>
        </p:txBody>
      </p:sp>
    </p:spTree>
    <p:extLst>
      <p:ext uri="{BB962C8B-B14F-4D97-AF65-F5344CB8AC3E}">
        <p14:creationId xmlns:p14="http://schemas.microsoft.com/office/powerpoint/2010/main" val="305380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034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D160DB2-2EAC-4829-8DE9-7012775B95CB}" type="slidenum">
              <a:rPr lang="en-US" altLang="zh-TW" sz="1400" smtClean="0">
                <a:solidFill>
                  <a:srgbClr val="000000"/>
                </a:solidFill>
              </a:rPr>
              <a:pPr/>
              <a:t>100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342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營</a:t>
            </a:r>
          </a:p>
        </p:txBody>
      </p:sp>
    </p:spTree>
    <p:extLst>
      <p:ext uri="{BB962C8B-B14F-4D97-AF65-F5344CB8AC3E}">
        <p14:creationId xmlns:p14="http://schemas.microsoft.com/office/powerpoint/2010/main" val="168432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044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40B56D0-2BE2-4A16-BBB4-767DBFA3314B}" type="slidenum">
              <a:rPr lang="en-US" altLang="zh-TW" sz="1400" smtClean="0">
                <a:solidFill>
                  <a:srgbClr val="000000"/>
                </a:solidFill>
              </a:rPr>
              <a:pPr/>
              <a:t>101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445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迎</a:t>
            </a:r>
          </a:p>
        </p:txBody>
      </p:sp>
    </p:spTree>
    <p:extLst>
      <p:ext uri="{BB962C8B-B14F-4D97-AF65-F5344CB8AC3E}">
        <p14:creationId xmlns:p14="http://schemas.microsoft.com/office/powerpoint/2010/main" val="348978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054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92BA163-7F38-4973-9411-ECCDBF0B364F}" type="slidenum">
              <a:rPr lang="en-US" altLang="zh-TW" sz="1400" smtClean="0">
                <a:solidFill>
                  <a:srgbClr val="000000"/>
                </a:solidFill>
              </a:rPr>
              <a:pPr/>
              <a:t>102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547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參</a:t>
            </a:r>
          </a:p>
        </p:txBody>
      </p:sp>
    </p:spTree>
    <p:extLst>
      <p:ext uri="{BB962C8B-B14F-4D97-AF65-F5344CB8AC3E}">
        <p14:creationId xmlns:p14="http://schemas.microsoft.com/office/powerpoint/2010/main" val="232958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064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67D7A1B-83E2-4817-A07D-844AEC9ED7FE}" type="slidenum">
              <a:rPr lang="en-US" altLang="zh-TW" sz="1400" smtClean="0">
                <a:solidFill>
                  <a:srgbClr val="000000"/>
                </a:solidFill>
              </a:rPr>
              <a:pPr/>
              <a:t>103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650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政</a:t>
            </a:r>
          </a:p>
        </p:txBody>
      </p:sp>
    </p:spTree>
    <p:extLst>
      <p:ext uri="{BB962C8B-B14F-4D97-AF65-F5344CB8AC3E}">
        <p14:creationId xmlns:p14="http://schemas.microsoft.com/office/powerpoint/2010/main" val="12771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075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A5BCFA8-389B-463F-9401-18755EF95B99}" type="slidenum">
              <a:rPr lang="en-US" altLang="zh-TW" sz="1400" smtClean="0">
                <a:solidFill>
                  <a:srgbClr val="000000"/>
                </a:solidFill>
              </a:rPr>
              <a:pPr/>
              <a:t>104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752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府</a:t>
            </a:r>
          </a:p>
        </p:txBody>
      </p:sp>
    </p:spTree>
    <p:extLst>
      <p:ext uri="{BB962C8B-B14F-4D97-AF65-F5344CB8AC3E}">
        <p14:creationId xmlns:p14="http://schemas.microsoft.com/office/powerpoint/2010/main" val="63707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085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5E463E3-1F5D-488F-9027-29BB6885B95F}" type="slidenum">
              <a:rPr lang="en-US" altLang="zh-TW" sz="1400" smtClean="0">
                <a:solidFill>
                  <a:srgbClr val="000000"/>
                </a:solidFill>
              </a:rPr>
              <a:pPr/>
              <a:t>105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854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練</a:t>
            </a:r>
          </a:p>
        </p:txBody>
      </p:sp>
    </p:spTree>
    <p:extLst>
      <p:ext uri="{BB962C8B-B14F-4D97-AF65-F5344CB8AC3E}">
        <p14:creationId xmlns:p14="http://schemas.microsoft.com/office/powerpoint/2010/main" val="35838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095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472069F-442C-4DB3-9E10-D4784A0BCFDE}" type="slidenum">
              <a:rPr lang="en-US" altLang="zh-TW" sz="1400" smtClean="0">
                <a:solidFill>
                  <a:srgbClr val="000000"/>
                </a:solidFill>
              </a:rPr>
              <a:pPr/>
              <a:t>106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957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投</a:t>
            </a:r>
          </a:p>
        </p:txBody>
      </p:sp>
    </p:spTree>
    <p:extLst>
      <p:ext uri="{BB962C8B-B14F-4D97-AF65-F5344CB8AC3E}">
        <p14:creationId xmlns:p14="http://schemas.microsoft.com/office/powerpoint/2010/main" val="318120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105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1644BC6-8D12-4891-9280-2F7ED79776AB}" type="slidenum">
              <a:rPr lang="en-US" altLang="zh-TW" sz="1400" smtClean="0">
                <a:solidFill>
                  <a:srgbClr val="000000"/>
                </a:solidFill>
              </a:rPr>
              <a:pPr/>
              <a:t>107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059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傳</a:t>
            </a:r>
          </a:p>
        </p:txBody>
      </p:sp>
    </p:spTree>
    <p:extLst>
      <p:ext uri="{BB962C8B-B14F-4D97-AF65-F5344CB8AC3E}">
        <p14:creationId xmlns:p14="http://schemas.microsoft.com/office/powerpoint/2010/main" val="393946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116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D1816D7-C2F9-409A-BCB5-1833BEFC462A}" type="slidenum">
              <a:rPr lang="en-US" altLang="zh-TW" sz="1400" smtClean="0">
                <a:solidFill>
                  <a:srgbClr val="000000"/>
                </a:solidFill>
              </a:rPr>
              <a:pPr/>
              <a:t>108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1620" name="Text Box 2"/>
          <p:cNvSpPr txBox="1">
            <a:spLocks noChangeArrowheads="1"/>
          </p:cNvSpPr>
          <p:nvPr/>
        </p:nvSpPr>
        <p:spPr bwMode="auto">
          <a:xfrm>
            <a:off x="762000" y="-9525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接</a:t>
            </a:r>
          </a:p>
        </p:txBody>
      </p:sp>
    </p:spTree>
    <p:extLst>
      <p:ext uri="{BB962C8B-B14F-4D97-AF65-F5344CB8AC3E}">
        <p14:creationId xmlns:p14="http://schemas.microsoft.com/office/powerpoint/2010/main" val="71847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126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965DF5E-62F6-492F-8C41-EAB1D363B6E1}" type="slidenum">
              <a:rPr lang="en-US" altLang="zh-TW" sz="1400" smtClean="0">
                <a:solidFill>
                  <a:srgbClr val="000000"/>
                </a:solidFill>
              </a:rPr>
              <a:pPr/>
              <a:t>109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264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隊</a:t>
            </a:r>
          </a:p>
        </p:txBody>
      </p:sp>
    </p:spTree>
    <p:extLst>
      <p:ext uri="{BB962C8B-B14F-4D97-AF65-F5344CB8AC3E}">
        <p14:creationId xmlns:p14="http://schemas.microsoft.com/office/powerpoint/2010/main" val="122803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D94BDFB-0FCE-4FED-AEFD-840BF39A35D1}" type="slidenum">
              <a:rPr lang="en-US" altLang="zh-TW" sz="1400" smtClean="0">
                <a:solidFill>
                  <a:srgbClr val="000000"/>
                </a:solidFill>
              </a:rPr>
              <a:pPr/>
              <a:t>11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容</a:t>
            </a:r>
          </a:p>
        </p:txBody>
      </p:sp>
    </p:spTree>
    <p:extLst>
      <p:ext uri="{BB962C8B-B14F-4D97-AF65-F5344CB8AC3E}">
        <p14:creationId xmlns:p14="http://schemas.microsoft.com/office/powerpoint/2010/main" val="290939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136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C9FEBA7-50A7-45B2-A63D-627A51D12CA2}" type="slidenum">
              <a:rPr lang="en-US" altLang="zh-TW" sz="1400" smtClean="0">
                <a:solidFill>
                  <a:srgbClr val="000000"/>
                </a:solidFill>
              </a:rPr>
              <a:pPr/>
              <a:t>110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366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網</a:t>
            </a:r>
          </a:p>
        </p:txBody>
      </p:sp>
    </p:spTree>
    <p:extLst>
      <p:ext uri="{BB962C8B-B14F-4D97-AF65-F5344CB8AC3E}">
        <p14:creationId xmlns:p14="http://schemas.microsoft.com/office/powerpoint/2010/main" val="230582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146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55C5855-7727-4662-AE16-01CB649B9B30}" type="slidenum">
              <a:rPr lang="en-US" altLang="zh-TW" sz="1400" smtClean="0">
                <a:solidFill>
                  <a:srgbClr val="000000"/>
                </a:solidFill>
              </a:rPr>
              <a:pPr/>
              <a:t>111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469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棒</a:t>
            </a:r>
          </a:p>
        </p:txBody>
      </p:sp>
    </p:spTree>
    <p:extLst>
      <p:ext uri="{BB962C8B-B14F-4D97-AF65-F5344CB8AC3E}">
        <p14:creationId xmlns:p14="http://schemas.microsoft.com/office/powerpoint/2010/main" val="372662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157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700BBA1-4E6E-481A-A943-34AA9832C6A0}" type="slidenum">
              <a:rPr lang="en-US" altLang="zh-TW" sz="1400" smtClean="0">
                <a:solidFill>
                  <a:srgbClr val="000000"/>
                </a:solidFill>
              </a:rPr>
              <a:pPr/>
              <a:t>112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571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決</a:t>
            </a:r>
          </a:p>
        </p:txBody>
      </p:sp>
    </p:spTree>
    <p:extLst>
      <p:ext uri="{BB962C8B-B14F-4D97-AF65-F5344CB8AC3E}">
        <p14:creationId xmlns:p14="http://schemas.microsoft.com/office/powerpoint/2010/main" val="160423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167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5BAE0F9-F255-4DA0-AE13-431D5B5665FD}" type="slidenum">
              <a:rPr lang="en-US" altLang="zh-TW" sz="1400" smtClean="0">
                <a:solidFill>
                  <a:srgbClr val="000000"/>
                </a:solidFill>
              </a:rPr>
              <a:pPr/>
              <a:t>113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674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專</a:t>
            </a:r>
          </a:p>
        </p:txBody>
      </p:sp>
    </p:spTree>
    <p:extLst>
      <p:ext uri="{BB962C8B-B14F-4D97-AF65-F5344CB8AC3E}">
        <p14:creationId xmlns:p14="http://schemas.microsoft.com/office/powerpoint/2010/main" val="202264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177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3959E9F-C2A3-4E1D-B09D-77733191FD8A}" type="slidenum">
              <a:rPr lang="en-US" altLang="zh-TW" sz="1400" smtClean="0">
                <a:solidFill>
                  <a:srgbClr val="000000"/>
                </a:solidFill>
              </a:rPr>
              <a:pPr/>
              <a:t>114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776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勇</a:t>
            </a:r>
          </a:p>
        </p:txBody>
      </p:sp>
    </p:spTree>
    <p:extLst>
      <p:ext uri="{BB962C8B-B14F-4D97-AF65-F5344CB8AC3E}">
        <p14:creationId xmlns:p14="http://schemas.microsoft.com/office/powerpoint/2010/main" val="1312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187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121D844-E939-486B-8B59-6DA41F085988}" type="slidenum">
              <a:rPr lang="en-US" altLang="zh-TW" sz="1400" smtClean="0">
                <a:solidFill>
                  <a:srgbClr val="000000"/>
                </a:solidFill>
              </a:rPr>
              <a:pPr/>
              <a:t>115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878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敢</a:t>
            </a:r>
          </a:p>
        </p:txBody>
      </p:sp>
    </p:spTree>
    <p:extLst>
      <p:ext uri="{BB962C8B-B14F-4D97-AF65-F5344CB8AC3E}">
        <p14:creationId xmlns:p14="http://schemas.microsoft.com/office/powerpoint/2010/main" val="253458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198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785A332-317B-42A0-AF3E-5696400E6CA9}" type="slidenum">
              <a:rPr lang="en-US" altLang="zh-TW" sz="1400" smtClean="0">
                <a:solidFill>
                  <a:srgbClr val="000000"/>
                </a:solidFill>
              </a:rPr>
              <a:pPr/>
              <a:t>116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1981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仗</a:t>
            </a:r>
          </a:p>
        </p:txBody>
      </p:sp>
    </p:spTree>
    <p:extLst>
      <p:ext uri="{BB962C8B-B14F-4D97-AF65-F5344CB8AC3E}">
        <p14:creationId xmlns:p14="http://schemas.microsoft.com/office/powerpoint/2010/main" val="25121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208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F53AF20-15B6-4E17-AF63-D9038729346F}" type="slidenum">
              <a:rPr lang="en-US" altLang="zh-TW" sz="1400" smtClean="0">
                <a:solidFill>
                  <a:srgbClr val="000000"/>
                </a:solidFill>
              </a:rPr>
              <a:pPr/>
              <a:t>117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2083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退</a:t>
            </a:r>
          </a:p>
        </p:txBody>
      </p:sp>
    </p:spTree>
    <p:extLst>
      <p:ext uri="{BB962C8B-B14F-4D97-AF65-F5344CB8AC3E}">
        <p14:creationId xmlns:p14="http://schemas.microsoft.com/office/powerpoint/2010/main" val="25337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218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E2D5AC4-4D1D-4DDE-86DA-2B2F2009278D}" type="slidenum">
              <a:rPr lang="en-US" altLang="zh-TW" sz="1400" smtClean="0">
                <a:solidFill>
                  <a:srgbClr val="000000"/>
                </a:solidFill>
              </a:rPr>
              <a:pPr/>
              <a:t>118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2186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兵</a:t>
            </a:r>
          </a:p>
        </p:txBody>
      </p:sp>
    </p:spTree>
    <p:extLst>
      <p:ext uri="{BB962C8B-B14F-4D97-AF65-F5344CB8AC3E}">
        <p14:creationId xmlns:p14="http://schemas.microsoft.com/office/powerpoint/2010/main" val="311321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228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191F71A-05FA-4C25-8A28-B0D4F9D91406}" type="slidenum">
              <a:rPr lang="en-US" altLang="zh-TW" sz="1400" smtClean="0">
                <a:solidFill>
                  <a:srgbClr val="000000"/>
                </a:solidFill>
              </a:rPr>
              <a:pPr/>
              <a:t>119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2288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受</a:t>
            </a:r>
          </a:p>
        </p:txBody>
      </p:sp>
    </p:spTree>
    <p:extLst>
      <p:ext uri="{BB962C8B-B14F-4D97-AF65-F5344CB8AC3E}">
        <p14:creationId xmlns:p14="http://schemas.microsoft.com/office/powerpoint/2010/main" val="4560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97B2595-A414-4EA6-86D2-C79E01C286C5}" type="slidenum">
              <a:rPr lang="en-US" altLang="zh-TW" sz="1400" smtClean="0">
                <a:solidFill>
                  <a:srgbClr val="000000"/>
                </a:solidFill>
              </a:rPr>
              <a:pPr/>
              <a:t>12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易</a:t>
            </a:r>
          </a:p>
        </p:txBody>
      </p:sp>
    </p:spTree>
    <p:extLst>
      <p:ext uri="{BB962C8B-B14F-4D97-AF65-F5344CB8AC3E}">
        <p14:creationId xmlns:p14="http://schemas.microsoft.com/office/powerpoint/2010/main" val="202946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239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E92935F-6CC7-4137-AF43-44D624C1B10D}" type="slidenum">
              <a:rPr lang="en-US" altLang="zh-TW" sz="1400" smtClean="0">
                <a:solidFill>
                  <a:srgbClr val="000000"/>
                </a:solidFill>
              </a:rPr>
              <a:pPr/>
              <a:t>120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2390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傷</a:t>
            </a:r>
          </a:p>
        </p:txBody>
      </p:sp>
    </p:spTree>
    <p:extLst>
      <p:ext uri="{BB962C8B-B14F-4D97-AF65-F5344CB8AC3E}">
        <p14:creationId xmlns:p14="http://schemas.microsoft.com/office/powerpoint/2010/main" val="128470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249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6EFD7C5-2CBA-4298-AEA1-27322D37857A}" type="slidenum">
              <a:rPr lang="en-US" altLang="zh-TW" sz="1400" smtClean="0">
                <a:solidFill>
                  <a:srgbClr val="000000"/>
                </a:solidFill>
              </a:rPr>
              <a:pPr/>
              <a:t>121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2493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性</a:t>
            </a:r>
          </a:p>
        </p:txBody>
      </p:sp>
    </p:spTree>
    <p:extLst>
      <p:ext uri="{BB962C8B-B14F-4D97-AF65-F5344CB8AC3E}">
        <p14:creationId xmlns:p14="http://schemas.microsoft.com/office/powerpoint/2010/main" val="230877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259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EB1B90B-B223-42B3-B47A-A86BD6458CDB}" type="slidenum">
              <a:rPr lang="en-US" altLang="zh-TW" sz="1400" smtClean="0">
                <a:solidFill>
                  <a:srgbClr val="000000"/>
                </a:solidFill>
              </a:rPr>
              <a:pPr/>
              <a:t>122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2595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官</a:t>
            </a:r>
          </a:p>
        </p:txBody>
      </p:sp>
    </p:spTree>
    <p:extLst>
      <p:ext uri="{BB962C8B-B14F-4D97-AF65-F5344CB8AC3E}">
        <p14:creationId xmlns:p14="http://schemas.microsoft.com/office/powerpoint/2010/main" val="97216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269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E6D609F-573B-4C27-8C22-05274B2C05D0}" type="slidenum">
              <a:rPr lang="en-US" altLang="zh-TW" sz="1400" smtClean="0">
                <a:solidFill>
                  <a:srgbClr val="000000"/>
                </a:solidFill>
              </a:rPr>
              <a:pPr/>
              <a:t>123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2698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華</a:t>
            </a:r>
          </a:p>
        </p:txBody>
      </p:sp>
    </p:spTree>
    <p:extLst>
      <p:ext uri="{BB962C8B-B14F-4D97-AF65-F5344CB8AC3E}">
        <p14:creationId xmlns:p14="http://schemas.microsoft.com/office/powerpoint/2010/main" val="171349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280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EE8FB6E-01A2-4845-B81E-2975A78E003D}" type="slidenum">
              <a:rPr lang="en-US" altLang="zh-TW" sz="1400" smtClean="0">
                <a:solidFill>
                  <a:srgbClr val="000000"/>
                </a:solidFill>
              </a:rPr>
              <a:pPr/>
              <a:t>124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2800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讓</a:t>
            </a:r>
          </a:p>
        </p:txBody>
      </p:sp>
    </p:spTree>
    <p:extLst>
      <p:ext uri="{BB962C8B-B14F-4D97-AF65-F5344CB8AC3E}">
        <p14:creationId xmlns:p14="http://schemas.microsoft.com/office/powerpoint/2010/main" val="196819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29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954A1DE-D2D4-423F-B8C7-AF747A5E786A}" type="slidenum">
              <a:rPr lang="en-US" altLang="zh-TW" sz="1400" smtClean="0">
                <a:solidFill>
                  <a:srgbClr val="000000"/>
                </a:solidFill>
              </a:rPr>
              <a:pPr/>
              <a:t>125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29028" name="Text Box 2"/>
          <p:cNvSpPr txBox="1">
            <a:spLocks noChangeArrowheads="1"/>
          </p:cNvSpPr>
          <p:nvPr/>
        </p:nvSpPr>
        <p:spPr bwMode="auto">
          <a:xfrm>
            <a:off x="763588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件</a:t>
            </a:r>
          </a:p>
        </p:txBody>
      </p:sp>
    </p:spTree>
    <p:extLst>
      <p:ext uri="{BB962C8B-B14F-4D97-AF65-F5344CB8AC3E}">
        <p14:creationId xmlns:p14="http://schemas.microsoft.com/office/powerpoint/2010/main" val="351978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30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5518084-088D-4F60-BD28-AD3DDDBA3F42}" type="slidenum">
              <a:rPr lang="en-US" altLang="zh-TW" sz="1400" smtClean="0">
                <a:solidFill>
                  <a:srgbClr val="000000"/>
                </a:solidFill>
              </a:rPr>
              <a:pPr/>
              <a:t>126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005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總</a:t>
            </a:r>
          </a:p>
        </p:txBody>
      </p:sp>
    </p:spTree>
    <p:extLst>
      <p:ext uri="{BB962C8B-B14F-4D97-AF65-F5344CB8AC3E}">
        <p14:creationId xmlns:p14="http://schemas.microsoft.com/office/powerpoint/2010/main" val="102386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31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2ABD821-5C50-4DD9-B869-E7B86BF3BA17}" type="slidenum">
              <a:rPr lang="en-US" altLang="zh-TW" sz="1400" smtClean="0">
                <a:solidFill>
                  <a:srgbClr val="000000"/>
                </a:solidFill>
              </a:rPr>
              <a:pPr/>
              <a:t>127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107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統</a:t>
            </a:r>
          </a:p>
        </p:txBody>
      </p:sp>
    </p:spTree>
    <p:extLst>
      <p:ext uri="{BB962C8B-B14F-4D97-AF65-F5344CB8AC3E}">
        <p14:creationId xmlns:p14="http://schemas.microsoft.com/office/powerpoint/2010/main" val="192586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32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5DDC946-B17F-48EC-8A24-D22A6E6FBE4C}" type="slidenum">
              <a:rPr lang="en-US" altLang="zh-TW" sz="1400" smtClean="0">
                <a:solidFill>
                  <a:srgbClr val="000000"/>
                </a:solidFill>
              </a:rPr>
              <a:pPr/>
              <a:t>128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2100" name="Text Box 2"/>
          <p:cNvSpPr txBox="1">
            <a:spLocks noChangeArrowheads="1"/>
          </p:cNvSpPr>
          <p:nvPr/>
        </p:nvSpPr>
        <p:spPr bwMode="auto">
          <a:xfrm>
            <a:off x="798513" y="-26988"/>
            <a:ext cx="7848600" cy="6492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福</a:t>
            </a:r>
          </a:p>
        </p:txBody>
      </p:sp>
    </p:spTree>
    <p:extLst>
      <p:ext uri="{BB962C8B-B14F-4D97-AF65-F5344CB8AC3E}">
        <p14:creationId xmlns:p14="http://schemas.microsoft.com/office/powerpoint/2010/main" val="71267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33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8179653-1384-4F95-99CB-440E9D3A9C84}" type="slidenum">
              <a:rPr lang="en-US" altLang="zh-TW" sz="1400" smtClean="0">
                <a:solidFill>
                  <a:srgbClr val="000000"/>
                </a:solidFill>
              </a:rPr>
              <a:pPr/>
              <a:t>129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312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雖</a:t>
            </a:r>
          </a:p>
        </p:txBody>
      </p:sp>
    </p:spTree>
    <p:extLst>
      <p:ext uri="{BB962C8B-B14F-4D97-AF65-F5344CB8AC3E}">
        <p14:creationId xmlns:p14="http://schemas.microsoft.com/office/powerpoint/2010/main" val="402154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DDC350F-B40D-42DE-9976-0D96790E9751}" type="slidenum">
              <a:rPr lang="en-US" altLang="zh-TW" sz="1400" smtClean="0">
                <a:solidFill>
                  <a:srgbClr val="000000"/>
                </a:solidFill>
              </a:rPr>
              <a:pPr/>
              <a:t>13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惜</a:t>
            </a:r>
          </a:p>
        </p:txBody>
      </p:sp>
    </p:spTree>
    <p:extLst>
      <p:ext uri="{BB962C8B-B14F-4D97-AF65-F5344CB8AC3E}">
        <p14:creationId xmlns:p14="http://schemas.microsoft.com/office/powerpoint/2010/main" val="325524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34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81C1541-CDC1-41C4-869C-2F2C17BB580C}" type="slidenum">
              <a:rPr lang="en-US" altLang="zh-TW" sz="1400" smtClean="0">
                <a:solidFill>
                  <a:srgbClr val="000000"/>
                </a:solidFill>
              </a:rPr>
              <a:pPr/>
              <a:t>130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414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觀</a:t>
            </a:r>
          </a:p>
        </p:txBody>
      </p:sp>
    </p:spTree>
    <p:extLst>
      <p:ext uri="{BB962C8B-B14F-4D97-AF65-F5344CB8AC3E}">
        <p14:creationId xmlns:p14="http://schemas.microsoft.com/office/powerpoint/2010/main" val="411231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35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B21BBD9-FAAB-4C35-A288-102DC471F2DB}" type="slidenum">
              <a:rPr lang="en-US" altLang="zh-TW" sz="1400" smtClean="0">
                <a:solidFill>
                  <a:srgbClr val="000000"/>
                </a:solidFill>
              </a:rPr>
              <a:pPr/>
              <a:t>131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517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歷</a:t>
            </a:r>
          </a:p>
        </p:txBody>
      </p:sp>
    </p:spTree>
    <p:extLst>
      <p:ext uri="{BB962C8B-B14F-4D97-AF65-F5344CB8AC3E}">
        <p14:creationId xmlns:p14="http://schemas.microsoft.com/office/powerpoint/2010/main" val="139182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36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18E6A40-2D05-41AA-B087-73041942B63F}" type="slidenum">
              <a:rPr lang="en-US" altLang="zh-TW" sz="1400" smtClean="0">
                <a:solidFill>
                  <a:srgbClr val="000000"/>
                </a:solidFill>
              </a:rPr>
              <a:pPr/>
              <a:t>132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6196" name="Text Box 2"/>
          <p:cNvSpPr txBox="1">
            <a:spLocks noChangeArrowheads="1"/>
          </p:cNvSpPr>
          <p:nvPr/>
        </p:nvSpPr>
        <p:spPr bwMode="auto">
          <a:xfrm>
            <a:off x="762000" y="-7620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史</a:t>
            </a:r>
          </a:p>
        </p:txBody>
      </p:sp>
    </p:spTree>
    <p:extLst>
      <p:ext uri="{BB962C8B-B14F-4D97-AF65-F5344CB8AC3E}">
        <p14:creationId xmlns:p14="http://schemas.microsoft.com/office/powerpoint/2010/main" val="378962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37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FDB1678-34B7-45A4-8BA5-083661D472EE}" type="slidenum">
              <a:rPr lang="en-US" altLang="zh-TW" sz="1400" smtClean="0">
                <a:solidFill>
                  <a:srgbClr val="000000"/>
                </a:solidFill>
              </a:rPr>
              <a:pPr/>
              <a:t>133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722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博</a:t>
            </a:r>
          </a:p>
        </p:txBody>
      </p:sp>
    </p:spTree>
    <p:extLst>
      <p:ext uri="{BB962C8B-B14F-4D97-AF65-F5344CB8AC3E}">
        <p14:creationId xmlns:p14="http://schemas.microsoft.com/office/powerpoint/2010/main" val="105829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38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D6911C0-6500-473B-80D3-33BCEF085DF1}" type="slidenum">
              <a:rPr lang="en-US" altLang="zh-TW" sz="1400" smtClean="0">
                <a:solidFill>
                  <a:srgbClr val="000000"/>
                </a:solidFill>
              </a:rPr>
              <a:pPr/>
              <a:t>134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824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館</a:t>
            </a:r>
          </a:p>
        </p:txBody>
      </p:sp>
    </p:spTree>
    <p:extLst>
      <p:ext uri="{BB962C8B-B14F-4D97-AF65-F5344CB8AC3E}">
        <p14:creationId xmlns:p14="http://schemas.microsoft.com/office/powerpoint/2010/main" val="47476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39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9DF23D6-4DC1-47D8-B2AD-29E4C0A5A325}" type="slidenum">
              <a:rPr lang="en-US" altLang="zh-TW" sz="1400" smtClean="0">
                <a:solidFill>
                  <a:srgbClr val="000000"/>
                </a:solidFill>
              </a:rPr>
              <a:pPr/>
              <a:t>135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3926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科</a:t>
            </a:r>
          </a:p>
        </p:txBody>
      </p:sp>
    </p:spTree>
    <p:extLst>
      <p:ext uri="{BB962C8B-B14F-4D97-AF65-F5344CB8AC3E}">
        <p14:creationId xmlns:p14="http://schemas.microsoft.com/office/powerpoint/2010/main" val="92086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40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389BD74-56E4-4EB7-8D51-A72FB317C393}" type="slidenum">
              <a:rPr lang="en-US" altLang="zh-TW" sz="1400" smtClean="0">
                <a:solidFill>
                  <a:srgbClr val="000000"/>
                </a:solidFill>
              </a:rPr>
              <a:pPr/>
              <a:t>136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4029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建</a:t>
            </a:r>
          </a:p>
        </p:txBody>
      </p:sp>
    </p:spTree>
    <p:extLst>
      <p:ext uri="{BB962C8B-B14F-4D97-AF65-F5344CB8AC3E}">
        <p14:creationId xmlns:p14="http://schemas.microsoft.com/office/powerpoint/2010/main" val="37288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41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BCE0CD4-141F-42B3-A9AF-30948B4427B8}" type="slidenum">
              <a:rPr lang="en-US" altLang="zh-TW" sz="1400" smtClean="0">
                <a:solidFill>
                  <a:srgbClr val="000000"/>
                </a:solidFill>
              </a:rPr>
              <a:pPr/>
              <a:t>137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4131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印</a:t>
            </a:r>
          </a:p>
        </p:txBody>
      </p:sp>
    </p:spTree>
    <p:extLst>
      <p:ext uri="{BB962C8B-B14F-4D97-AF65-F5344CB8AC3E}">
        <p14:creationId xmlns:p14="http://schemas.microsoft.com/office/powerpoint/2010/main" val="344297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42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57ACC13-B0D6-41E8-8B69-AB6C0425C605}" type="slidenum">
              <a:rPr lang="en-US" altLang="zh-TW" sz="1400" smtClean="0">
                <a:solidFill>
                  <a:srgbClr val="000000"/>
                </a:solidFill>
              </a:rPr>
              <a:pPr/>
              <a:t>138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42340" name="Text Box 2"/>
          <p:cNvSpPr txBox="1">
            <a:spLocks noChangeArrowheads="1"/>
          </p:cNvSpPr>
          <p:nvPr/>
        </p:nvSpPr>
        <p:spPr bwMode="auto">
          <a:xfrm>
            <a:off x="749300" y="-7620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越</a:t>
            </a:r>
          </a:p>
        </p:txBody>
      </p:sp>
    </p:spTree>
    <p:extLst>
      <p:ext uri="{BB962C8B-B14F-4D97-AF65-F5344CB8AC3E}">
        <p14:creationId xmlns:p14="http://schemas.microsoft.com/office/powerpoint/2010/main" val="363873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43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C395AD2-CEF1-46F1-AF20-8EAAC40FB36B}" type="slidenum">
              <a:rPr lang="en-US" altLang="zh-TW" sz="1400" smtClean="0">
                <a:solidFill>
                  <a:srgbClr val="000000"/>
                </a:solidFill>
              </a:rPr>
              <a:pPr/>
              <a:t>139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4336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保</a:t>
            </a:r>
          </a:p>
        </p:txBody>
      </p:sp>
    </p:spTree>
    <p:extLst>
      <p:ext uri="{BB962C8B-B14F-4D97-AF65-F5344CB8AC3E}">
        <p14:creationId xmlns:p14="http://schemas.microsoft.com/office/powerpoint/2010/main" val="126825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731C8EC-C393-451C-A0F6-6D62B2B1BF7F}" type="slidenum">
              <a:rPr lang="en-US" altLang="zh-TW" sz="1400" smtClean="0">
                <a:solidFill>
                  <a:srgbClr val="000000"/>
                </a:solidFill>
              </a:rPr>
              <a:pPr/>
              <a:t>14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762000" y="-22225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並</a:t>
            </a:r>
          </a:p>
        </p:txBody>
      </p:sp>
    </p:spTree>
    <p:extLst>
      <p:ext uri="{BB962C8B-B14F-4D97-AF65-F5344CB8AC3E}">
        <p14:creationId xmlns:p14="http://schemas.microsoft.com/office/powerpoint/2010/main" val="285748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44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7104F56-A85F-47E1-BE2D-AA4966629167}" type="slidenum">
              <a:rPr lang="en-US" altLang="zh-TW" sz="1400" smtClean="0">
                <a:solidFill>
                  <a:srgbClr val="000000"/>
                </a:solidFill>
              </a:rPr>
              <a:pPr/>
              <a:t>140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4438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祖</a:t>
            </a:r>
          </a:p>
        </p:txBody>
      </p:sp>
    </p:spTree>
    <p:extLst>
      <p:ext uri="{BB962C8B-B14F-4D97-AF65-F5344CB8AC3E}">
        <p14:creationId xmlns:p14="http://schemas.microsoft.com/office/powerpoint/2010/main" val="77445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45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2FF7795-2848-4FFC-BDF7-794E0EC3F142}" type="slidenum">
              <a:rPr lang="en-US" altLang="zh-TW" sz="1400" smtClean="0">
                <a:solidFill>
                  <a:srgbClr val="000000"/>
                </a:solidFill>
              </a:rPr>
              <a:pPr/>
              <a:t>141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4541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留</a:t>
            </a:r>
          </a:p>
        </p:txBody>
      </p:sp>
    </p:spTree>
    <p:extLst>
      <p:ext uri="{BB962C8B-B14F-4D97-AF65-F5344CB8AC3E}">
        <p14:creationId xmlns:p14="http://schemas.microsoft.com/office/powerpoint/2010/main" val="86032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46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8997810-4DA5-43F1-9301-37DD4AB911BB}" type="slidenum">
              <a:rPr lang="en-US" altLang="zh-TW" sz="1400" smtClean="0">
                <a:solidFill>
                  <a:srgbClr val="000000"/>
                </a:solidFill>
              </a:rPr>
              <a:pPr/>
              <a:t>142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4643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移</a:t>
            </a:r>
          </a:p>
        </p:txBody>
      </p:sp>
    </p:spTree>
    <p:extLst>
      <p:ext uri="{BB962C8B-B14F-4D97-AF65-F5344CB8AC3E}">
        <p14:creationId xmlns:p14="http://schemas.microsoft.com/office/powerpoint/2010/main" val="347689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47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56905FD-8F08-41A4-817D-2B6643F542D5}" type="slidenum">
              <a:rPr lang="en-US" altLang="zh-TW" sz="1400" smtClean="0">
                <a:solidFill>
                  <a:srgbClr val="000000"/>
                </a:solidFill>
              </a:rPr>
              <a:pPr/>
              <a:t>143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4746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選</a:t>
            </a:r>
          </a:p>
        </p:txBody>
      </p:sp>
    </p:spTree>
    <p:extLst>
      <p:ext uri="{BB962C8B-B14F-4D97-AF65-F5344CB8AC3E}">
        <p14:creationId xmlns:p14="http://schemas.microsoft.com/office/powerpoint/2010/main" val="174808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48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D3B823E-5613-4509-B673-16727B4E5E67}" type="slidenum">
              <a:rPr lang="en-US" altLang="zh-TW" sz="1400" smtClean="0">
                <a:solidFill>
                  <a:srgbClr val="000000"/>
                </a:solidFill>
              </a:rPr>
              <a:pPr/>
              <a:t>144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4848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票</a:t>
            </a:r>
          </a:p>
        </p:txBody>
      </p:sp>
    </p:spTree>
    <p:extLst>
      <p:ext uri="{BB962C8B-B14F-4D97-AF65-F5344CB8AC3E}">
        <p14:creationId xmlns:p14="http://schemas.microsoft.com/office/powerpoint/2010/main" val="304373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49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D6399B6-4BA1-4B02-9453-1BE764A144F4}" type="slidenum">
              <a:rPr lang="en-US" altLang="zh-TW" sz="1400" smtClean="0">
                <a:solidFill>
                  <a:srgbClr val="000000"/>
                </a:solidFill>
              </a:rPr>
              <a:pPr/>
              <a:t>145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4950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量</a:t>
            </a:r>
          </a:p>
        </p:txBody>
      </p:sp>
    </p:spTree>
    <p:extLst>
      <p:ext uri="{BB962C8B-B14F-4D97-AF65-F5344CB8AC3E}">
        <p14:creationId xmlns:p14="http://schemas.microsoft.com/office/powerpoint/2010/main" val="391256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50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5D135AA-387E-4AD8-8147-78FC9F82DD72}" type="slidenum">
              <a:rPr lang="en-US" altLang="zh-TW" sz="1400" smtClean="0">
                <a:solidFill>
                  <a:srgbClr val="000000"/>
                </a:solidFill>
              </a:rPr>
              <a:pPr/>
              <a:t>146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5053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演</a:t>
            </a:r>
          </a:p>
        </p:txBody>
      </p:sp>
    </p:spTree>
    <p:extLst>
      <p:ext uri="{BB962C8B-B14F-4D97-AF65-F5344CB8AC3E}">
        <p14:creationId xmlns:p14="http://schemas.microsoft.com/office/powerpoint/2010/main" val="351977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51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16ECD8C-DA66-4B38-95BB-19D86233D556}" type="slidenum">
              <a:rPr lang="en-US" altLang="zh-TW" sz="1400" smtClean="0">
                <a:solidFill>
                  <a:srgbClr val="000000"/>
                </a:solidFill>
              </a:rPr>
              <a:pPr/>
              <a:t>147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5155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趕</a:t>
            </a:r>
          </a:p>
        </p:txBody>
      </p:sp>
    </p:spTree>
    <p:extLst>
      <p:ext uri="{BB962C8B-B14F-4D97-AF65-F5344CB8AC3E}">
        <p14:creationId xmlns:p14="http://schemas.microsoft.com/office/powerpoint/2010/main" val="17289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52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0F8A001-1EC4-49B9-BEA9-23BE3BDB966F}" type="slidenum">
              <a:rPr lang="en-US" altLang="zh-TW" sz="1400" smtClean="0">
                <a:solidFill>
                  <a:srgbClr val="000000"/>
                </a:solidFill>
              </a:rPr>
              <a:pPr/>
              <a:t>148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5258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由</a:t>
            </a:r>
          </a:p>
        </p:txBody>
      </p:sp>
    </p:spTree>
    <p:extLst>
      <p:ext uri="{BB962C8B-B14F-4D97-AF65-F5344CB8AC3E}">
        <p14:creationId xmlns:p14="http://schemas.microsoft.com/office/powerpoint/2010/main" val="323475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53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F7E5EAE-D70F-40F2-AF72-25C7D702FC84}" type="slidenum">
              <a:rPr lang="en-US" altLang="zh-TW" sz="1400" smtClean="0">
                <a:solidFill>
                  <a:srgbClr val="000000"/>
                </a:solidFill>
              </a:rPr>
              <a:pPr/>
              <a:t>149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53604" name="Text Box 2"/>
          <p:cNvSpPr txBox="1">
            <a:spLocks noChangeArrowheads="1"/>
          </p:cNvSpPr>
          <p:nvPr/>
        </p:nvSpPr>
        <p:spPr bwMode="auto">
          <a:xfrm>
            <a:off x="762000" y="-11113"/>
            <a:ext cx="7848600" cy="6492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輪</a:t>
            </a:r>
          </a:p>
        </p:txBody>
      </p:sp>
    </p:spTree>
    <p:extLst>
      <p:ext uri="{BB962C8B-B14F-4D97-AF65-F5344CB8AC3E}">
        <p14:creationId xmlns:p14="http://schemas.microsoft.com/office/powerpoint/2010/main" val="129723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F237AF0-ECBF-4EFC-B189-8D9B2C1C8A47}" type="slidenum">
              <a:rPr lang="en-US" altLang="zh-TW" sz="1400" smtClean="0">
                <a:solidFill>
                  <a:srgbClr val="000000"/>
                </a:solidFill>
              </a:rPr>
              <a:pPr/>
              <a:t>15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影</a:t>
            </a:r>
          </a:p>
        </p:txBody>
      </p:sp>
    </p:spTree>
    <p:extLst>
      <p:ext uri="{BB962C8B-B14F-4D97-AF65-F5344CB8AC3E}">
        <p14:creationId xmlns:p14="http://schemas.microsoft.com/office/powerpoint/2010/main" val="121266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54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19187F2-4371-47CF-8574-F268378E65E9}" type="slidenum">
              <a:rPr lang="en-US" altLang="zh-TW" sz="1400" smtClean="0">
                <a:solidFill>
                  <a:srgbClr val="000000"/>
                </a:solidFill>
              </a:rPr>
              <a:pPr/>
              <a:t>150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5462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騎</a:t>
            </a:r>
          </a:p>
        </p:txBody>
      </p:sp>
    </p:spTree>
    <p:extLst>
      <p:ext uri="{BB962C8B-B14F-4D97-AF65-F5344CB8AC3E}">
        <p14:creationId xmlns:p14="http://schemas.microsoft.com/office/powerpoint/2010/main" val="162633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55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A48AA3E-6DA6-4C00-BD39-D3B5A5CE222A}" type="slidenum">
              <a:rPr lang="en-US" altLang="zh-TW" sz="1400" smtClean="0">
                <a:solidFill>
                  <a:srgbClr val="000000"/>
                </a:solidFill>
              </a:rPr>
              <a:pPr/>
              <a:t>151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5565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慢</a:t>
            </a:r>
          </a:p>
        </p:txBody>
      </p:sp>
    </p:spTree>
    <p:extLst>
      <p:ext uri="{BB962C8B-B14F-4D97-AF65-F5344CB8AC3E}">
        <p14:creationId xmlns:p14="http://schemas.microsoft.com/office/powerpoint/2010/main" val="118271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56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0B9733D-1C98-4AFE-B46F-8B5DB9F87CA7}" type="slidenum">
              <a:rPr lang="en-US" altLang="zh-TW" sz="1400" smtClean="0">
                <a:solidFill>
                  <a:srgbClr val="000000"/>
                </a:solidFill>
              </a:rPr>
              <a:pPr/>
              <a:t>152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56676" name="Text Box 2"/>
          <p:cNvSpPr txBox="1">
            <a:spLocks noChangeArrowheads="1"/>
          </p:cNvSpPr>
          <p:nvPr/>
        </p:nvSpPr>
        <p:spPr bwMode="auto">
          <a:xfrm>
            <a:off x="762000" y="-7620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妖</a:t>
            </a:r>
          </a:p>
        </p:txBody>
      </p:sp>
    </p:spTree>
    <p:extLst>
      <p:ext uri="{BB962C8B-B14F-4D97-AF65-F5344CB8AC3E}">
        <p14:creationId xmlns:p14="http://schemas.microsoft.com/office/powerpoint/2010/main" val="23988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57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F2CCAEE-1290-494E-A25F-1EFC4E5D97B8}" type="slidenum">
              <a:rPr lang="en-US" altLang="zh-TW" sz="1400" smtClean="0">
                <a:solidFill>
                  <a:srgbClr val="000000"/>
                </a:solidFill>
              </a:rPr>
              <a:pPr/>
              <a:t>153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5770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鬼</a:t>
            </a:r>
          </a:p>
        </p:txBody>
      </p:sp>
    </p:spTree>
    <p:extLst>
      <p:ext uri="{BB962C8B-B14F-4D97-AF65-F5344CB8AC3E}">
        <p14:creationId xmlns:p14="http://schemas.microsoft.com/office/powerpoint/2010/main" val="34035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58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3BD9B27-C117-47A7-8511-C17833667F0B}" type="slidenum">
              <a:rPr lang="en-US" altLang="zh-TW" sz="1400" smtClean="0">
                <a:solidFill>
                  <a:srgbClr val="000000"/>
                </a:solidFill>
              </a:rPr>
              <a:pPr/>
              <a:t>154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5872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消</a:t>
            </a:r>
          </a:p>
        </p:txBody>
      </p:sp>
    </p:spTree>
    <p:extLst>
      <p:ext uri="{BB962C8B-B14F-4D97-AF65-F5344CB8AC3E}">
        <p14:creationId xmlns:p14="http://schemas.microsoft.com/office/powerpoint/2010/main" val="192886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59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C6C2818-0C07-4B63-B522-BA3F7B661ED4}" type="slidenum">
              <a:rPr lang="en-US" altLang="zh-TW" sz="1400" smtClean="0">
                <a:solidFill>
                  <a:srgbClr val="000000"/>
                </a:solidFill>
              </a:rPr>
              <a:pPr/>
              <a:t>155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5974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提</a:t>
            </a:r>
          </a:p>
        </p:txBody>
      </p:sp>
    </p:spTree>
    <p:extLst>
      <p:ext uri="{BB962C8B-B14F-4D97-AF65-F5344CB8AC3E}">
        <p14:creationId xmlns:p14="http://schemas.microsoft.com/office/powerpoint/2010/main" val="363623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60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A46100C-ECC4-4ED4-9E6F-8CD0F01429EB}" type="slidenum">
              <a:rPr lang="en-US" altLang="zh-TW" sz="1400" smtClean="0">
                <a:solidFill>
                  <a:srgbClr val="000000"/>
                </a:solidFill>
              </a:rPr>
              <a:pPr/>
              <a:t>156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6077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步</a:t>
            </a:r>
          </a:p>
        </p:txBody>
      </p:sp>
    </p:spTree>
    <p:extLst>
      <p:ext uri="{BB962C8B-B14F-4D97-AF65-F5344CB8AC3E}">
        <p14:creationId xmlns:p14="http://schemas.microsoft.com/office/powerpoint/2010/main" val="46096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61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63B92BB-579B-4E13-93F3-114DA28AF39B}" type="slidenum">
              <a:rPr lang="en-US" altLang="zh-TW" sz="1400" smtClean="0">
                <a:solidFill>
                  <a:srgbClr val="000000"/>
                </a:solidFill>
              </a:rPr>
              <a:pPr/>
              <a:t>157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6179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盡</a:t>
            </a:r>
          </a:p>
        </p:txBody>
      </p:sp>
    </p:spTree>
    <p:extLst>
      <p:ext uri="{BB962C8B-B14F-4D97-AF65-F5344CB8AC3E}">
        <p14:creationId xmlns:p14="http://schemas.microsoft.com/office/powerpoint/2010/main" val="155219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62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F2F58D0-ACC6-48AF-BA78-FE48C485475B}" type="slidenum">
              <a:rPr lang="en-US" altLang="zh-TW" sz="1400" smtClean="0">
                <a:solidFill>
                  <a:srgbClr val="000000"/>
                </a:solidFill>
              </a:rPr>
              <a:pPr/>
              <a:t>158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6282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除</a:t>
            </a:r>
          </a:p>
        </p:txBody>
      </p:sp>
    </p:spTree>
    <p:extLst>
      <p:ext uri="{BB962C8B-B14F-4D97-AF65-F5344CB8AC3E}">
        <p14:creationId xmlns:p14="http://schemas.microsoft.com/office/powerpoint/2010/main" val="19343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63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3435234-2581-4D71-B55B-E8C6DD961EDA}" type="slidenum">
              <a:rPr lang="en-US" altLang="zh-TW" sz="1400" smtClean="0">
                <a:solidFill>
                  <a:srgbClr val="000000"/>
                </a:solidFill>
              </a:rPr>
              <a:pPr/>
              <a:t>159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6384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需</a:t>
            </a:r>
          </a:p>
        </p:txBody>
      </p:sp>
    </p:spTree>
    <p:extLst>
      <p:ext uri="{BB962C8B-B14F-4D97-AF65-F5344CB8AC3E}">
        <p14:creationId xmlns:p14="http://schemas.microsoft.com/office/powerpoint/2010/main" val="187509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090B7E9-6C8F-4BC5-9FAB-AAD9C3DBC263}" type="slidenum">
              <a:rPr lang="en-US" altLang="zh-TW" sz="1400" smtClean="0">
                <a:solidFill>
                  <a:srgbClr val="000000"/>
                </a:solidFill>
              </a:rPr>
              <a:pPr/>
              <a:t>16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童</a:t>
            </a:r>
          </a:p>
        </p:txBody>
      </p:sp>
    </p:spTree>
    <p:extLst>
      <p:ext uri="{BB962C8B-B14F-4D97-AF65-F5344CB8AC3E}">
        <p14:creationId xmlns:p14="http://schemas.microsoft.com/office/powerpoint/2010/main" val="241171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64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CD04D8D-D1CD-4424-958F-1C3CB9FFA620}" type="slidenum">
              <a:rPr lang="en-US" altLang="zh-TW" sz="1400" smtClean="0">
                <a:solidFill>
                  <a:srgbClr val="000000"/>
                </a:solidFill>
              </a:rPr>
              <a:pPr/>
              <a:t>160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6486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情</a:t>
            </a:r>
          </a:p>
        </p:txBody>
      </p:sp>
    </p:spTree>
    <p:extLst>
      <p:ext uri="{BB962C8B-B14F-4D97-AF65-F5344CB8AC3E}">
        <p14:creationId xmlns:p14="http://schemas.microsoft.com/office/powerpoint/2010/main" val="294639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65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A09FB88-839F-4D0D-A407-5AE9B95658DD}" type="slidenum">
              <a:rPr lang="en-US" altLang="zh-TW" sz="1400" smtClean="0">
                <a:solidFill>
                  <a:srgbClr val="000000"/>
                </a:solidFill>
              </a:rPr>
              <a:pPr/>
              <a:t>161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6589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改</a:t>
            </a:r>
          </a:p>
        </p:txBody>
      </p:sp>
    </p:spTree>
    <p:extLst>
      <p:ext uri="{BB962C8B-B14F-4D97-AF65-F5344CB8AC3E}">
        <p14:creationId xmlns:p14="http://schemas.microsoft.com/office/powerpoint/2010/main" val="155985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AFF9AEE-4540-4A86-8D18-D0D2F0B71755}" type="slidenum">
              <a:rPr lang="en-US" altLang="zh-TW" sz="1400" smtClean="0">
                <a:solidFill>
                  <a:srgbClr val="000000"/>
                </a:solidFill>
              </a:rPr>
              <a:pPr/>
              <a:t>17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注</a:t>
            </a:r>
          </a:p>
        </p:txBody>
      </p:sp>
    </p:spTree>
    <p:extLst>
      <p:ext uri="{BB962C8B-B14F-4D97-AF65-F5344CB8AC3E}">
        <p14:creationId xmlns:p14="http://schemas.microsoft.com/office/powerpoint/2010/main" val="263269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23FC781-A923-4B38-B2C2-623AB3A20308}" type="slidenum">
              <a:rPr lang="en-US" altLang="zh-TW" sz="1400" smtClean="0">
                <a:solidFill>
                  <a:srgbClr val="000000"/>
                </a:solidFill>
              </a:rPr>
              <a:pPr/>
              <a:t>18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談</a:t>
            </a:r>
          </a:p>
        </p:txBody>
      </p:sp>
    </p:spTree>
    <p:extLst>
      <p:ext uri="{BB962C8B-B14F-4D97-AF65-F5344CB8AC3E}">
        <p14:creationId xmlns:p14="http://schemas.microsoft.com/office/powerpoint/2010/main" val="347750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008122F-DA51-4DEF-8591-98AB9816B6BC}" type="slidenum">
              <a:rPr lang="en-US" altLang="zh-TW" sz="1400" smtClean="0">
                <a:solidFill>
                  <a:srgbClr val="000000"/>
                </a:solidFill>
              </a:rPr>
              <a:pPr/>
              <a:t>19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整</a:t>
            </a:r>
          </a:p>
        </p:txBody>
      </p:sp>
    </p:spTree>
    <p:extLst>
      <p:ext uri="{BB962C8B-B14F-4D97-AF65-F5344CB8AC3E}">
        <p14:creationId xmlns:p14="http://schemas.microsoft.com/office/powerpoint/2010/main" val="400580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6BA0729-6689-4805-8DCA-EE2EF5E18105}" type="slidenum">
              <a:rPr lang="en-US" altLang="zh-TW" sz="1400" smtClean="0">
                <a:solidFill>
                  <a:srgbClr val="000000"/>
                </a:solidFill>
              </a:rPr>
              <a:pPr/>
              <a:t>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父</a:t>
            </a:r>
          </a:p>
        </p:txBody>
      </p:sp>
    </p:spTree>
    <p:extLst>
      <p:ext uri="{BB962C8B-B14F-4D97-AF65-F5344CB8AC3E}">
        <p14:creationId xmlns:p14="http://schemas.microsoft.com/office/powerpoint/2010/main" val="115067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34EB98D-5FEE-416E-8CBA-BC647ED37962}" type="slidenum">
              <a:rPr lang="en-US" altLang="zh-TW" sz="1400" smtClean="0">
                <a:solidFill>
                  <a:srgbClr val="000000"/>
                </a:solidFill>
              </a:rPr>
              <a:pPr/>
              <a:t>20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報</a:t>
            </a:r>
          </a:p>
        </p:txBody>
      </p:sp>
    </p:spTree>
    <p:extLst>
      <p:ext uri="{BB962C8B-B14F-4D97-AF65-F5344CB8AC3E}">
        <p14:creationId xmlns:p14="http://schemas.microsoft.com/office/powerpoint/2010/main" val="361374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246A048-5670-4908-AD80-6F7288EF2B27}" type="slidenum">
              <a:rPr lang="en-US" altLang="zh-TW" sz="1400" smtClean="0">
                <a:solidFill>
                  <a:srgbClr val="000000"/>
                </a:solidFill>
              </a:rPr>
              <a:pPr/>
              <a:t>21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紙</a:t>
            </a:r>
          </a:p>
        </p:txBody>
      </p:sp>
    </p:spTree>
    <p:extLst>
      <p:ext uri="{BB962C8B-B14F-4D97-AF65-F5344CB8AC3E}">
        <p14:creationId xmlns:p14="http://schemas.microsoft.com/office/powerpoint/2010/main" val="9071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425B189-2BA7-447F-81AE-E2B3C7CB537E}" type="slidenum">
              <a:rPr lang="en-US" altLang="zh-TW" sz="1400" smtClean="0">
                <a:solidFill>
                  <a:srgbClr val="000000"/>
                </a:solidFill>
              </a:rPr>
              <a:pPr/>
              <a:t>22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視</a:t>
            </a:r>
          </a:p>
        </p:txBody>
      </p:sp>
    </p:spTree>
    <p:extLst>
      <p:ext uri="{BB962C8B-B14F-4D97-AF65-F5344CB8AC3E}">
        <p14:creationId xmlns:p14="http://schemas.microsoft.com/office/powerpoint/2010/main" val="386891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08252DC-5A7A-4CB7-A7CC-89517E95808B}" type="slidenum">
              <a:rPr lang="en-US" altLang="zh-TW" sz="1400" smtClean="0">
                <a:solidFill>
                  <a:srgbClr val="000000"/>
                </a:solidFill>
              </a:rPr>
              <a:pPr/>
              <a:t>23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底</a:t>
            </a:r>
          </a:p>
        </p:txBody>
      </p:sp>
    </p:spTree>
    <p:extLst>
      <p:ext uri="{BB962C8B-B14F-4D97-AF65-F5344CB8AC3E}">
        <p14:creationId xmlns:p14="http://schemas.microsoft.com/office/powerpoint/2010/main" val="423105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2CD0E63-39CC-4FD2-A83E-712267DF1845}" type="slidenum">
              <a:rPr lang="en-US" altLang="zh-TW" sz="1400" smtClean="0">
                <a:solidFill>
                  <a:srgbClr val="000000"/>
                </a:solidFill>
              </a:rPr>
              <a:pPr/>
              <a:t>24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之</a:t>
            </a:r>
          </a:p>
        </p:txBody>
      </p:sp>
    </p:spTree>
    <p:extLst>
      <p:ext uri="{BB962C8B-B14F-4D97-AF65-F5344CB8AC3E}">
        <p14:creationId xmlns:p14="http://schemas.microsoft.com/office/powerpoint/2010/main" val="391255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48109D3-8320-4491-A3B7-2E588D314A7E}" type="slidenum">
              <a:rPr lang="en-US" altLang="zh-TW" sz="1400" smtClean="0">
                <a:solidFill>
                  <a:srgbClr val="000000"/>
                </a:solidFill>
              </a:rPr>
              <a:pPr/>
              <a:t>25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故</a:t>
            </a:r>
          </a:p>
        </p:txBody>
      </p:sp>
    </p:spTree>
    <p:extLst>
      <p:ext uri="{BB962C8B-B14F-4D97-AF65-F5344CB8AC3E}">
        <p14:creationId xmlns:p14="http://schemas.microsoft.com/office/powerpoint/2010/main" val="6206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E50994D-4868-4ABA-A160-EBBFE4D5D2E1}" type="slidenum">
              <a:rPr lang="en-US" altLang="zh-TW" sz="1400" smtClean="0">
                <a:solidFill>
                  <a:srgbClr val="000000"/>
                </a:solidFill>
              </a:rPr>
              <a:pPr/>
              <a:t>26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此</a:t>
            </a:r>
          </a:p>
        </p:txBody>
      </p:sp>
    </p:spTree>
    <p:extLst>
      <p:ext uri="{BB962C8B-B14F-4D97-AF65-F5344CB8AC3E}">
        <p14:creationId xmlns:p14="http://schemas.microsoft.com/office/powerpoint/2010/main" val="205547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0C3997E-5D10-450C-8897-0D6AD680A3D2}" type="slidenum">
              <a:rPr lang="en-US" altLang="zh-TW" sz="1400" smtClean="0">
                <a:solidFill>
                  <a:srgbClr val="000000"/>
                </a:solidFill>
              </a:rPr>
              <a:pPr/>
              <a:t>27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762000" y="-15240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爺</a:t>
            </a:r>
          </a:p>
        </p:txBody>
      </p:sp>
    </p:spTree>
    <p:extLst>
      <p:ext uri="{BB962C8B-B14F-4D97-AF65-F5344CB8AC3E}">
        <p14:creationId xmlns:p14="http://schemas.microsoft.com/office/powerpoint/2010/main" val="11140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02B1B7A-A957-488E-84C1-DBEAFC4A91E7}" type="slidenum">
              <a:rPr lang="en-US" altLang="zh-TW" sz="1400" smtClean="0">
                <a:solidFill>
                  <a:srgbClr val="000000"/>
                </a:solidFill>
              </a:rPr>
              <a:pPr/>
              <a:t>28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實</a:t>
            </a:r>
          </a:p>
        </p:txBody>
      </p:sp>
    </p:spTree>
    <p:extLst>
      <p:ext uri="{BB962C8B-B14F-4D97-AF65-F5344CB8AC3E}">
        <p14:creationId xmlns:p14="http://schemas.microsoft.com/office/powerpoint/2010/main" val="332156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4F09963-5F0E-4D47-AC1C-95F8D370D3C4}" type="slidenum">
              <a:rPr lang="en-US" altLang="zh-TW" sz="1400" smtClean="0">
                <a:solidFill>
                  <a:srgbClr val="000000"/>
                </a:solidFill>
              </a:rPr>
              <a:pPr/>
              <a:t>29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762000" y="-7620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任</a:t>
            </a:r>
          </a:p>
        </p:txBody>
      </p:sp>
    </p:spTree>
    <p:extLst>
      <p:ext uri="{BB962C8B-B14F-4D97-AF65-F5344CB8AC3E}">
        <p14:creationId xmlns:p14="http://schemas.microsoft.com/office/powerpoint/2010/main" val="36773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8F07533-3F0C-4399-999B-CFAE633DBB5B}" type="slidenum">
              <a:rPr lang="en-US" altLang="zh-TW" sz="1400" smtClean="0">
                <a:solidFill>
                  <a:srgbClr val="000000"/>
                </a:solidFill>
              </a:rPr>
              <a:pPr/>
              <a:t>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母</a:t>
            </a:r>
          </a:p>
        </p:txBody>
      </p:sp>
    </p:spTree>
    <p:extLst>
      <p:ext uri="{BB962C8B-B14F-4D97-AF65-F5344CB8AC3E}">
        <p14:creationId xmlns:p14="http://schemas.microsoft.com/office/powerpoint/2010/main" val="217158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F7BAF44-B043-451E-9AF1-1A603F744AFA}" type="slidenum">
              <a:rPr lang="en-US" altLang="zh-TW" sz="1400" smtClean="0">
                <a:solidFill>
                  <a:srgbClr val="000000"/>
                </a:solidFill>
              </a:rPr>
              <a:pPr/>
              <a:t>30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何</a:t>
            </a:r>
          </a:p>
        </p:txBody>
      </p:sp>
    </p:spTree>
    <p:extLst>
      <p:ext uri="{BB962C8B-B14F-4D97-AF65-F5344CB8AC3E}">
        <p14:creationId xmlns:p14="http://schemas.microsoft.com/office/powerpoint/2010/main" val="61003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575393E-991F-4474-8654-73107D88193A}" type="slidenum">
              <a:rPr lang="en-US" altLang="zh-TW" sz="1400" smtClean="0">
                <a:solidFill>
                  <a:srgbClr val="000000"/>
                </a:solidFill>
              </a:rPr>
              <a:pPr/>
              <a:t>31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肯</a:t>
            </a:r>
          </a:p>
        </p:txBody>
      </p:sp>
    </p:spTree>
    <p:extLst>
      <p:ext uri="{BB962C8B-B14F-4D97-AF65-F5344CB8AC3E}">
        <p14:creationId xmlns:p14="http://schemas.microsoft.com/office/powerpoint/2010/main" val="326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75315A6-DC6E-4385-9DA1-0C711C2D3593}" type="slidenum">
              <a:rPr lang="en-US" altLang="zh-TW" sz="1400" smtClean="0">
                <a:solidFill>
                  <a:srgbClr val="000000"/>
                </a:solidFill>
              </a:rPr>
              <a:pPr/>
              <a:t>32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功</a:t>
            </a:r>
          </a:p>
        </p:txBody>
      </p:sp>
    </p:spTree>
    <p:extLst>
      <p:ext uri="{BB962C8B-B14F-4D97-AF65-F5344CB8AC3E}">
        <p14:creationId xmlns:p14="http://schemas.microsoft.com/office/powerpoint/2010/main" val="96977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63394CF-8505-4B22-A87E-5FABD4D44044}" type="slidenum">
              <a:rPr lang="en-US" altLang="zh-TW" sz="1400" smtClean="0">
                <a:solidFill>
                  <a:srgbClr val="000000"/>
                </a:solidFill>
              </a:rPr>
              <a:pPr/>
              <a:t>33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習</a:t>
            </a:r>
          </a:p>
        </p:txBody>
      </p:sp>
    </p:spTree>
    <p:extLst>
      <p:ext uri="{BB962C8B-B14F-4D97-AF65-F5344CB8AC3E}">
        <p14:creationId xmlns:p14="http://schemas.microsoft.com/office/powerpoint/2010/main" val="188841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96105C9-CFA0-4601-B50A-0663E2671164}" type="slidenum">
              <a:rPr lang="en-US" altLang="zh-TW" sz="1400" smtClean="0">
                <a:solidFill>
                  <a:srgbClr val="000000"/>
                </a:solidFill>
              </a:rPr>
              <a:pPr/>
              <a:t>34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萬</a:t>
            </a:r>
          </a:p>
        </p:txBody>
      </p:sp>
    </p:spTree>
    <p:extLst>
      <p:ext uri="{BB962C8B-B14F-4D97-AF65-F5344CB8AC3E}">
        <p14:creationId xmlns:p14="http://schemas.microsoft.com/office/powerpoint/2010/main" val="33662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39DC2A8-5B06-4E0A-9090-C4084E63BE22}" type="slidenum">
              <a:rPr lang="en-US" altLang="zh-TW" sz="1400" smtClean="0">
                <a:solidFill>
                  <a:srgbClr val="000000"/>
                </a:solidFill>
              </a:rPr>
              <a:pPr/>
              <a:t>35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聖</a:t>
            </a:r>
          </a:p>
        </p:txBody>
      </p:sp>
    </p:spTree>
    <p:extLst>
      <p:ext uri="{BB962C8B-B14F-4D97-AF65-F5344CB8AC3E}">
        <p14:creationId xmlns:p14="http://schemas.microsoft.com/office/powerpoint/2010/main" val="255455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9104847-A60C-48F9-BA32-21EC2AAB8AC5}" type="slidenum">
              <a:rPr lang="en-US" altLang="zh-TW" sz="1400" smtClean="0">
                <a:solidFill>
                  <a:srgbClr val="000000"/>
                </a:solidFill>
              </a:rPr>
              <a:pPr/>
              <a:t>36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園</a:t>
            </a:r>
          </a:p>
        </p:txBody>
      </p:sp>
    </p:spTree>
    <p:extLst>
      <p:ext uri="{BB962C8B-B14F-4D97-AF65-F5344CB8AC3E}">
        <p14:creationId xmlns:p14="http://schemas.microsoft.com/office/powerpoint/2010/main" val="167092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EEC1143-0875-46B4-97B7-DEC936B43AB3}" type="slidenum">
              <a:rPr lang="en-US" altLang="zh-TW" sz="1400" smtClean="0">
                <a:solidFill>
                  <a:srgbClr val="000000"/>
                </a:solidFill>
              </a:rPr>
              <a:pPr/>
              <a:t>37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內</a:t>
            </a:r>
          </a:p>
        </p:txBody>
      </p:sp>
    </p:spTree>
    <p:extLst>
      <p:ext uri="{BB962C8B-B14F-4D97-AF65-F5344CB8AC3E}">
        <p14:creationId xmlns:p14="http://schemas.microsoft.com/office/powerpoint/2010/main" val="220813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A0361A9-94F3-499D-8E8A-409C1464EF18}" type="slidenum">
              <a:rPr lang="en-US" altLang="zh-TW" sz="1400" smtClean="0">
                <a:solidFill>
                  <a:srgbClr val="000000"/>
                </a:solidFill>
              </a:rPr>
              <a:pPr/>
              <a:t>38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服</a:t>
            </a:r>
          </a:p>
        </p:txBody>
      </p:sp>
    </p:spTree>
    <p:extLst>
      <p:ext uri="{BB962C8B-B14F-4D97-AF65-F5344CB8AC3E}">
        <p14:creationId xmlns:p14="http://schemas.microsoft.com/office/powerpoint/2010/main" val="225669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D3CAB2B-B096-4E4F-B149-68301E928C8E}" type="slidenum">
              <a:rPr lang="en-US" altLang="zh-TW" sz="1400" smtClean="0">
                <a:solidFill>
                  <a:srgbClr val="000000"/>
                </a:solidFill>
              </a:rPr>
              <a:pPr/>
              <a:t>39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裝</a:t>
            </a:r>
          </a:p>
        </p:txBody>
      </p:sp>
    </p:spTree>
    <p:extLst>
      <p:ext uri="{BB962C8B-B14F-4D97-AF65-F5344CB8AC3E}">
        <p14:creationId xmlns:p14="http://schemas.microsoft.com/office/powerpoint/2010/main" val="133046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4DC0EE0-9C3F-409E-807D-732D21AD8416}" type="slidenum">
              <a:rPr lang="en-US" altLang="zh-TW" sz="1400" smtClean="0">
                <a:solidFill>
                  <a:srgbClr val="000000"/>
                </a:solidFill>
              </a:rPr>
              <a:pPr/>
              <a:t>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親</a:t>
            </a:r>
          </a:p>
        </p:txBody>
      </p:sp>
    </p:spTree>
    <p:extLst>
      <p:ext uri="{BB962C8B-B14F-4D97-AF65-F5344CB8AC3E}">
        <p14:creationId xmlns:p14="http://schemas.microsoft.com/office/powerpoint/2010/main" val="272452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37B7BC2-9E74-4F0E-97B7-A7F306C79318}" type="slidenum">
              <a:rPr lang="en-US" altLang="zh-TW" sz="1400" smtClean="0">
                <a:solidFill>
                  <a:srgbClr val="000000"/>
                </a:solidFill>
              </a:rPr>
              <a:pPr/>
              <a:t>40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課</a:t>
            </a:r>
          </a:p>
        </p:txBody>
      </p:sp>
    </p:spTree>
    <p:extLst>
      <p:ext uri="{BB962C8B-B14F-4D97-AF65-F5344CB8AC3E}">
        <p14:creationId xmlns:p14="http://schemas.microsoft.com/office/powerpoint/2010/main" val="25052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3361EBD-FEDE-4A94-BA4D-7D5342644A04}" type="slidenum">
              <a:rPr lang="en-US" altLang="zh-TW" sz="1400" smtClean="0">
                <a:solidFill>
                  <a:srgbClr val="000000"/>
                </a:solidFill>
              </a:rPr>
              <a:pPr/>
              <a:t>41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4301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扮</a:t>
            </a:r>
          </a:p>
        </p:txBody>
      </p:sp>
    </p:spTree>
    <p:extLst>
      <p:ext uri="{BB962C8B-B14F-4D97-AF65-F5344CB8AC3E}">
        <p14:creationId xmlns:p14="http://schemas.microsoft.com/office/powerpoint/2010/main" val="6523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6C7C7A5-EDA0-4208-B22E-DD5CBE22D4D0}" type="slidenum">
              <a:rPr lang="en-US" altLang="zh-TW" sz="1400" smtClean="0">
                <a:solidFill>
                  <a:srgbClr val="000000"/>
                </a:solidFill>
              </a:rPr>
              <a:pPr/>
              <a:t>42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嚇</a:t>
            </a:r>
          </a:p>
        </p:txBody>
      </p:sp>
    </p:spTree>
    <p:extLst>
      <p:ext uri="{BB962C8B-B14F-4D97-AF65-F5344CB8AC3E}">
        <p14:creationId xmlns:p14="http://schemas.microsoft.com/office/powerpoint/2010/main" val="400295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39F0470-2730-47A6-92ED-59397039E1BB}" type="slidenum">
              <a:rPr lang="en-US" altLang="zh-TW" sz="1400" smtClean="0">
                <a:solidFill>
                  <a:srgbClr val="000000"/>
                </a:solidFill>
              </a:rPr>
              <a:pPr/>
              <a:t>43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被</a:t>
            </a:r>
          </a:p>
        </p:txBody>
      </p:sp>
    </p:spTree>
    <p:extLst>
      <p:ext uri="{BB962C8B-B14F-4D97-AF65-F5344CB8AC3E}">
        <p14:creationId xmlns:p14="http://schemas.microsoft.com/office/powerpoint/2010/main" val="157524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0ED14F0-1F2E-475D-92E4-A275EB6E4EA8}" type="slidenum">
              <a:rPr lang="en-US" altLang="zh-TW" sz="1400" smtClean="0">
                <a:solidFill>
                  <a:srgbClr val="000000"/>
                </a:solidFill>
              </a:rPr>
              <a:pPr/>
              <a:t>44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4608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紀</a:t>
            </a:r>
          </a:p>
        </p:txBody>
      </p:sp>
    </p:spTree>
    <p:extLst>
      <p:ext uri="{BB962C8B-B14F-4D97-AF65-F5344CB8AC3E}">
        <p14:creationId xmlns:p14="http://schemas.microsoft.com/office/powerpoint/2010/main" val="27791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874F62A-12C0-46F2-9F26-6D44A78DD0BC}" type="slidenum">
              <a:rPr lang="en-US" altLang="zh-TW" sz="1400" smtClean="0">
                <a:solidFill>
                  <a:srgbClr val="000000"/>
                </a:solidFill>
              </a:rPr>
              <a:pPr/>
              <a:t>45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4710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應</a:t>
            </a:r>
          </a:p>
        </p:txBody>
      </p:sp>
    </p:spTree>
    <p:extLst>
      <p:ext uri="{BB962C8B-B14F-4D97-AF65-F5344CB8AC3E}">
        <p14:creationId xmlns:p14="http://schemas.microsoft.com/office/powerpoint/2010/main" val="366603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24E18109-7A68-4D51-B5E9-E4C62FA8CA46}" type="slidenum">
              <a:rPr lang="en-US" altLang="zh-TW" sz="1400" smtClean="0">
                <a:solidFill>
                  <a:srgbClr val="000000"/>
                </a:solidFill>
              </a:rPr>
              <a:pPr/>
              <a:t>46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該</a:t>
            </a:r>
          </a:p>
        </p:txBody>
      </p:sp>
    </p:spTree>
    <p:extLst>
      <p:ext uri="{BB962C8B-B14F-4D97-AF65-F5344CB8AC3E}">
        <p14:creationId xmlns:p14="http://schemas.microsoft.com/office/powerpoint/2010/main" val="139157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A2B5EF5-C2E7-4579-8F54-9722A67C8609}" type="slidenum">
              <a:rPr lang="en-US" altLang="zh-TW" sz="1400" smtClean="0">
                <a:solidFill>
                  <a:srgbClr val="000000"/>
                </a:solidFill>
              </a:rPr>
              <a:pPr/>
              <a:t>47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4915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布</a:t>
            </a:r>
          </a:p>
        </p:txBody>
      </p:sp>
    </p:spTree>
    <p:extLst>
      <p:ext uri="{BB962C8B-B14F-4D97-AF65-F5344CB8AC3E}">
        <p14:creationId xmlns:p14="http://schemas.microsoft.com/office/powerpoint/2010/main" val="252578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55E79C1-DD95-45F4-903F-176F71DF2E9C}" type="slidenum">
              <a:rPr lang="en-US" altLang="zh-TW" sz="1400" smtClean="0">
                <a:solidFill>
                  <a:srgbClr val="000000"/>
                </a:solidFill>
              </a:rPr>
              <a:pPr/>
              <a:t>48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018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單</a:t>
            </a:r>
          </a:p>
        </p:txBody>
      </p:sp>
    </p:spTree>
    <p:extLst>
      <p:ext uri="{BB962C8B-B14F-4D97-AF65-F5344CB8AC3E}">
        <p14:creationId xmlns:p14="http://schemas.microsoft.com/office/powerpoint/2010/main" val="208186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2F881CD-D166-4309-8728-6611F62C7428}" type="slidenum">
              <a:rPr lang="en-US" altLang="zh-TW" sz="1400" smtClean="0">
                <a:solidFill>
                  <a:srgbClr val="000000"/>
                </a:solidFill>
              </a:rPr>
              <a:pPr/>
              <a:t>49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120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主</a:t>
            </a:r>
          </a:p>
        </p:txBody>
      </p:sp>
    </p:spTree>
    <p:extLst>
      <p:ext uri="{BB962C8B-B14F-4D97-AF65-F5344CB8AC3E}">
        <p14:creationId xmlns:p14="http://schemas.microsoft.com/office/powerpoint/2010/main" val="163441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991CAD1-07B3-4A0C-BF99-FA6F509294E7}" type="slidenum">
              <a:rPr lang="en-US" altLang="zh-TW" sz="1400" smtClean="0">
                <a:solidFill>
                  <a:srgbClr val="000000"/>
                </a:solidFill>
              </a:rPr>
              <a:pPr/>
              <a:t>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班</a:t>
            </a:r>
          </a:p>
        </p:txBody>
      </p:sp>
    </p:spTree>
    <p:extLst>
      <p:ext uri="{BB962C8B-B14F-4D97-AF65-F5344CB8AC3E}">
        <p14:creationId xmlns:p14="http://schemas.microsoft.com/office/powerpoint/2010/main" val="23477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069A4F3-2259-4F83-8BC3-83AAB9AABCDF}" type="slidenum">
              <a:rPr lang="en-US" altLang="zh-TW" sz="1400" smtClean="0">
                <a:solidFill>
                  <a:srgbClr val="000000"/>
                </a:solidFill>
              </a:rPr>
              <a:pPr/>
              <a:t>50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222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室</a:t>
            </a:r>
          </a:p>
        </p:txBody>
      </p:sp>
    </p:spTree>
    <p:extLst>
      <p:ext uri="{BB962C8B-B14F-4D97-AF65-F5344CB8AC3E}">
        <p14:creationId xmlns:p14="http://schemas.microsoft.com/office/powerpoint/2010/main" val="281117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E567386-0C5A-4D00-A95C-21820DBF897F}" type="slidenum">
              <a:rPr lang="en-US" altLang="zh-TW" sz="1400" smtClean="0">
                <a:solidFill>
                  <a:srgbClr val="000000"/>
                </a:solidFill>
              </a:rPr>
              <a:pPr/>
              <a:t>51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詩</a:t>
            </a:r>
          </a:p>
        </p:txBody>
      </p:sp>
    </p:spTree>
    <p:extLst>
      <p:ext uri="{BB962C8B-B14F-4D97-AF65-F5344CB8AC3E}">
        <p14:creationId xmlns:p14="http://schemas.microsoft.com/office/powerpoint/2010/main" val="161132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02DCC8F-8DBD-4952-A100-5C99F5238198}" type="slidenum">
              <a:rPr lang="en-US" altLang="zh-TW" sz="1400" smtClean="0">
                <a:solidFill>
                  <a:srgbClr val="000000"/>
                </a:solidFill>
              </a:rPr>
              <a:pPr/>
              <a:t>52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427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鐘</a:t>
            </a:r>
          </a:p>
        </p:txBody>
      </p:sp>
    </p:spTree>
    <p:extLst>
      <p:ext uri="{BB962C8B-B14F-4D97-AF65-F5344CB8AC3E}">
        <p14:creationId xmlns:p14="http://schemas.microsoft.com/office/powerpoint/2010/main" val="80945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2808878-CC4B-40CB-9C1D-60B4C4A1EE1A}" type="slidenum">
              <a:rPr lang="en-US" altLang="zh-TW" sz="1400" smtClean="0">
                <a:solidFill>
                  <a:srgbClr val="000000"/>
                </a:solidFill>
              </a:rPr>
              <a:pPr/>
              <a:t>53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背</a:t>
            </a:r>
          </a:p>
        </p:txBody>
      </p:sp>
    </p:spTree>
    <p:extLst>
      <p:ext uri="{BB962C8B-B14F-4D97-AF65-F5344CB8AC3E}">
        <p14:creationId xmlns:p14="http://schemas.microsoft.com/office/powerpoint/2010/main" val="129485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DA95CE0-15D8-479C-9BD3-8B430E9692D5}" type="slidenum">
              <a:rPr lang="en-US" altLang="zh-TW" sz="1400" smtClean="0">
                <a:solidFill>
                  <a:srgbClr val="000000"/>
                </a:solidFill>
              </a:rPr>
              <a:pPr/>
              <a:t>54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632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霜</a:t>
            </a:r>
          </a:p>
        </p:txBody>
      </p:sp>
    </p:spTree>
    <p:extLst>
      <p:ext uri="{BB962C8B-B14F-4D97-AF65-F5344CB8AC3E}">
        <p14:creationId xmlns:p14="http://schemas.microsoft.com/office/powerpoint/2010/main" val="22821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3F5FEAC-A631-423A-8987-80CE6C2F4C46}" type="slidenum">
              <a:rPr lang="en-US" altLang="zh-TW" sz="1400" smtClean="0">
                <a:solidFill>
                  <a:srgbClr val="000000"/>
                </a:solidFill>
              </a:rPr>
              <a:pPr/>
              <a:t>55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望</a:t>
            </a:r>
          </a:p>
        </p:txBody>
      </p:sp>
    </p:spTree>
    <p:extLst>
      <p:ext uri="{BB962C8B-B14F-4D97-AF65-F5344CB8AC3E}">
        <p14:creationId xmlns:p14="http://schemas.microsoft.com/office/powerpoint/2010/main" val="261004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14D1923-EC42-41AB-AF7A-7AAE9AF4BAEA}" type="slidenum">
              <a:rPr lang="en-US" altLang="zh-TW" sz="1400" smtClean="0">
                <a:solidFill>
                  <a:srgbClr val="000000"/>
                </a:solidFill>
              </a:rPr>
              <a:pPr/>
              <a:t>56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837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低</a:t>
            </a:r>
          </a:p>
        </p:txBody>
      </p:sp>
    </p:spTree>
    <p:extLst>
      <p:ext uri="{BB962C8B-B14F-4D97-AF65-F5344CB8AC3E}">
        <p14:creationId xmlns:p14="http://schemas.microsoft.com/office/powerpoint/2010/main" val="237820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D484339-FDA4-4A48-8E81-8C7E91D227C5}" type="slidenum">
              <a:rPr lang="en-US" altLang="zh-TW" sz="1400" smtClean="0">
                <a:solidFill>
                  <a:srgbClr val="000000"/>
                </a:solidFill>
              </a:rPr>
              <a:pPr/>
              <a:t>57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鄉</a:t>
            </a:r>
          </a:p>
        </p:txBody>
      </p:sp>
    </p:spTree>
    <p:extLst>
      <p:ext uri="{BB962C8B-B14F-4D97-AF65-F5344CB8AC3E}">
        <p14:creationId xmlns:p14="http://schemas.microsoft.com/office/powerpoint/2010/main" val="40712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C9E2255-314E-4CE7-9EEA-D11257732801}" type="slidenum">
              <a:rPr lang="en-US" altLang="zh-TW" sz="1400" smtClean="0">
                <a:solidFill>
                  <a:srgbClr val="000000"/>
                </a:solidFill>
              </a:rPr>
              <a:pPr/>
              <a:t>58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042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獎</a:t>
            </a:r>
          </a:p>
        </p:txBody>
      </p:sp>
    </p:spTree>
    <p:extLst>
      <p:ext uri="{BB962C8B-B14F-4D97-AF65-F5344CB8AC3E}">
        <p14:creationId xmlns:p14="http://schemas.microsoft.com/office/powerpoint/2010/main" val="180868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6595F8F-10A3-430E-ACDB-01663C23BC97}" type="slidenum">
              <a:rPr lang="en-US" altLang="zh-TW" sz="1400" smtClean="0">
                <a:solidFill>
                  <a:srgbClr val="000000"/>
                </a:solidFill>
              </a:rPr>
              <a:pPr/>
              <a:t>59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圖</a:t>
            </a:r>
          </a:p>
        </p:txBody>
      </p:sp>
    </p:spTree>
    <p:extLst>
      <p:ext uri="{BB962C8B-B14F-4D97-AF65-F5344CB8AC3E}">
        <p14:creationId xmlns:p14="http://schemas.microsoft.com/office/powerpoint/2010/main" val="27295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E92900E-731E-478B-A4AF-28974E390D27}" type="slidenum">
              <a:rPr lang="en-US" altLang="zh-TW" sz="1400" smtClean="0">
                <a:solidFill>
                  <a:srgbClr val="000000"/>
                </a:solidFill>
              </a:rPr>
              <a:pPr/>
              <a:t>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夠</a:t>
            </a:r>
          </a:p>
        </p:txBody>
      </p:sp>
    </p:spTree>
    <p:extLst>
      <p:ext uri="{BB962C8B-B14F-4D97-AF65-F5344CB8AC3E}">
        <p14:creationId xmlns:p14="http://schemas.microsoft.com/office/powerpoint/2010/main" val="408598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AEC32ED-DB2C-4F0D-AEFA-1D1D53329F02}" type="slidenum">
              <a:rPr lang="en-US" altLang="zh-TW" sz="1400" smtClean="0">
                <a:solidFill>
                  <a:srgbClr val="000000"/>
                </a:solidFill>
              </a:rPr>
              <a:pPr/>
              <a:t>60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246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松</a:t>
            </a:r>
          </a:p>
        </p:txBody>
      </p:sp>
    </p:spTree>
    <p:extLst>
      <p:ext uri="{BB962C8B-B14F-4D97-AF65-F5344CB8AC3E}">
        <p14:creationId xmlns:p14="http://schemas.microsoft.com/office/powerpoint/2010/main" val="322330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49AC88C5-B4C5-4DB9-B47D-1F247292FFCF}" type="slidenum">
              <a:rPr lang="en-US" altLang="zh-TW" sz="1400" smtClean="0">
                <a:solidFill>
                  <a:srgbClr val="000000"/>
                </a:solidFill>
              </a:rPr>
              <a:pPr/>
              <a:t>61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3492" name="Text Box 2"/>
          <p:cNvSpPr txBox="1">
            <a:spLocks noChangeArrowheads="1"/>
          </p:cNvSpPr>
          <p:nvPr/>
        </p:nvSpPr>
        <p:spPr bwMode="auto">
          <a:xfrm>
            <a:off x="779463" y="-6985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採</a:t>
            </a:r>
          </a:p>
        </p:txBody>
      </p:sp>
    </p:spTree>
    <p:extLst>
      <p:ext uri="{BB962C8B-B14F-4D97-AF65-F5344CB8AC3E}">
        <p14:creationId xmlns:p14="http://schemas.microsoft.com/office/powerpoint/2010/main" val="429044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0AB62EF-D65A-4448-8D4F-4DC71B2B8ABD}" type="slidenum">
              <a:rPr lang="en-US" altLang="zh-TW" sz="1400" smtClean="0">
                <a:solidFill>
                  <a:srgbClr val="000000"/>
                </a:solidFill>
              </a:rPr>
              <a:pPr/>
              <a:t>62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451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深</a:t>
            </a:r>
          </a:p>
        </p:txBody>
      </p:sp>
    </p:spTree>
    <p:extLst>
      <p:ext uri="{BB962C8B-B14F-4D97-AF65-F5344CB8AC3E}">
        <p14:creationId xmlns:p14="http://schemas.microsoft.com/office/powerpoint/2010/main" val="272836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B66E02D-073B-4186-9DE3-6DCA15E176A6}" type="slidenum">
              <a:rPr lang="en-US" altLang="zh-TW" sz="1400" smtClean="0">
                <a:solidFill>
                  <a:srgbClr val="000000"/>
                </a:solidFill>
              </a:rPr>
              <a:pPr/>
              <a:t>63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554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難</a:t>
            </a:r>
          </a:p>
        </p:txBody>
      </p:sp>
    </p:spTree>
    <p:extLst>
      <p:ext uri="{BB962C8B-B14F-4D97-AF65-F5344CB8AC3E}">
        <p14:creationId xmlns:p14="http://schemas.microsoft.com/office/powerpoint/2010/main" val="269033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4063A04-BCA0-4B50-AE2D-0DB903D03D4E}" type="slidenum">
              <a:rPr lang="en-US" altLang="zh-TW" sz="1400" smtClean="0">
                <a:solidFill>
                  <a:srgbClr val="000000"/>
                </a:solidFill>
              </a:rPr>
              <a:pPr/>
              <a:t>64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656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識</a:t>
            </a:r>
          </a:p>
        </p:txBody>
      </p:sp>
    </p:spTree>
    <p:extLst>
      <p:ext uri="{BB962C8B-B14F-4D97-AF65-F5344CB8AC3E}">
        <p14:creationId xmlns:p14="http://schemas.microsoft.com/office/powerpoint/2010/main" val="150951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FF1DBD3-8A45-490B-A4A5-8203DF6E277D}" type="slidenum">
              <a:rPr lang="en-US" altLang="zh-TW" sz="1400" smtClean="0">
                <a:solidFill>
                  <a:srgbClr val="000000"/>
                </a:solidFill>
              </a:rPr>
              <a:pPr/>
              <a:t>65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766763" y="-1905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題</a:t>
            </a:r>
          </a:p>
        </p:txBody>
      </p:sp>
    </p:spTree>
    <p:extLst>
      <p:ext uri="{BB962C8B-B14F-4D97-AF65-F5344CB8AC3E}">
        <p14:creationId xmlns:p14="http://schemas.microsoft.com/office/powerpoint/2010/main" val="89287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D79019E-B695-45BF-B7D3-68BCDE6F7DE8}" type="slidenum">
              <a:rPr lang="en-US" altLang="zh-TW" sz="1400" smtClean="0">
                <a:solidFill>
                  <a:srgbClr val="000000"/>
                </a:solidFill>
              </a:rPr>
              <a:pPr/>
              <a:t>66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861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禮</a:t>
            </a:r>
          </a:p>
        </p:txBody>
      </p:sp>
    </p:spTree>
    <p:extLst>
      <p:ext uri="{BB962C8B-B14F-4D97-AF65-F5344CB8AC3E}">
        <p14:creationId xmlns:p14="http://schemas.microsoft.com/office/powerpoint/2010/main" val="347343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70A8979-4F5A-4D2A-90D7-D68B7F2C9443}" type="slidenum">
              <a:rPr lang="en-US" altLang="zh-TW" sz="1400" smtClean="0">
                <a:solidFill>
                  <a:srgbClr val="000000"/>
                </a:solidFill>
              </a:rPr>
              <a:pPr/>
              <a:t>67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6963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準</a:t>
            </a:r>
          </a:p>
        </p:txBody>
      </p:sp>
    </p:spTree>
    <p:extLst>
      <p:ext uri="{BB962C8B-B14F-4D97-AF65-F5344CB8AC3E}">
        <p14:creationId xmlns:p14="http://schemas.microsoft.com/office/powerpoint/2010/main" val="157240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EEC6C81-C17B-4E23-BA9D-2DF264F4EB66}" type="slidenum">
              <a:rPr lang="en-US" altLang="zh-TW" sz="1400" smtClean="0">
                <a:solidFill>
                  <a:srgbClr val="000000"/>
                </a:solidFill>
              </a:rPr>
              <a:pPr/>
              <a:t>68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066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備</a:t>
            </a:r>
          </a:p>
        </p:txBody>
      </p:sp>
    </p:spTree>
    <p:extLst>
      <p:ext uri="{BB962C8B-B14F-4D97-AF65-F5344CB8AC3E}">
        <p14:creationId xmlns:p14="http://schemas.microsoft.com/office/powerpoint/2010/main" val="292326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5B20517-3D64-4289-9247-98929BFBF7B4}" type="slidenum">
              <a:rPr lang="en-US" altLang="zh-TW" sz="1400" smtClean="0">
                <a:solidFill>
                  <a:srgbClr val="000000"/>
                </a:solidFill>
              </a:rPr>
              <a:pPr/>
              <a:t>69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168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冊</a:t>
            </a:r>
          </a:p>
        </p:txBody>
      </p:sp>
    </p:spTree>
    <p:extLst>
      <p:ext uri="{BB962C8B-B14F-4D97-AF65-F5344CB8AC3E}">
        <p14:creationId xmlns:p14="http://schemas.microsoft.com/office/powerpoint/2010/main" val="3418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700BF2E-BD44-4D78-B666-A608182C5815}" type="slidenum">
              <a:rPr lang="en-US" altLang="zh-TW" sz="1400" smtClean="0">
                <a:solidFill>
                  <a:srgbClr val="000000"/>
                </a:solidFill>
              </a:rPr>
              <a:pPr/>
              <a:t>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語</a:t>
            </a:r>
          </a:p>
        </p:txBody>
      </p:sp>
    </p:spTree>
    <p:extLst>
      <p:ext uri="{BB962C8B-B14F-4D97-AF65-F5344CB8AC3E}">
        <p14:creationId xmlns:p14="http://schemas.microsoft.com/office/powerpoint/2010/main" val="300291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727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1A7357F-1372-43EF-B51D-0E873349129A}" type="slidenum">
              <a:rPr lang="en-US" altLang="zh-TW" sz="1400" smtClean="0">
                <a:solidFill>
                  <a:srgbClr val="000000"/>
                </a:solidFill>
              </a:rPr>
              <a:pPr/>
              <a:t>70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270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券</a:t>
            </a:r>
          </a:p>
        </p:txBody>
      </p:sp>
    </p:spTree>
    <p:extLst>
      <p:ext uri="{BB962C8B-B14F-4D97-AF65-F5344CB8AC3E}">
        <p14:creationId xmlns:p14="http://schemas.microsoft.com/office/powerpoint/2010/main" val="44333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506B9B7-C9DF-49A4-AF30-050CDB0EC06A}" type="slidenum">
              <a:rPr lang="en-US" altLang="zh-TW" sz="1400" smtClean="0">
                <a:solidFill>
                  <a:srgbClr val="000000"/>
                </a:solidFill>
              </a:rPr>
              <a:pPr/>
              <a:t>71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373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超</a:t>
            </a:r>
          </a:p>
        </p:txBody>
      </p:sp>
    </p:spTree>
    <p:extLst>
      <p:ext uri="{BB962C8B-B14F-4D97-AF65-F5344CB8AC3E}">
        <p14:creationId xmlns:p14="http://schemas.microsoft.com/office/powerpoint/2010/main" val="236914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E3D24E7-0880-4459-9CD2-AB7947DE3E21}" type="slidenum">
              <a:rPr lang="en-US" altLang="zh-TW" sz="1400" smtClean="0">
                <a:solidFill>
                  <a:srgbClr val="000000"/>
                </a:solidFill>
              </a:rPr>
              <a:pPr/>
              <a:t>72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475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級</a:t>
            </a:r>
          </a:p>
        </p:txBody>
      </p:sp>
    </p:spTree>
    <p:extLst>
      <p:ext uri="{BB962C8B-B14F-4D97-AF65-F5344CB8AC3E}">
        <p14:creationId xmlns:p14="http://schemas.microsoft.com/office/powerpoint/2010/main" val="183539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7A32329-689B-4BF2-A112-BF90E4F1D200}" type="slidenum">
              <a:rPr lang="en-US" altLang="zh-TW" sz="1400" smtClean="0">
                <a:solidFill>
                  <a:srgbClr val="000000"/>
                </a:solidFill>
              </a:rPr>
              <a:pPr/>
              <a:t>73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578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造</a:t>
            </a:r>
          </a:p>
        </p:txBody>
      </p:sp>
    </p:spTree>
    <p:extLst>
      <p:ext uri="{BB962C8B-B14F-4D97-AF65-F5344CB8AC3E}">
        <p14:creationId xmlns:p14="http://schemas.microsoft.com/office/powerpoint/2010/main" val="189871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C3A1B6A-6315-485F-A57A-FC0E46ED5DEE}" type="slidenum">
              <a:rPr lang="en-US" altLang="zh-TW" sz="1400" smtClean="0">
                <a:solidFill>
                  <a:srgbClr val="000000"/>
                </a:solidFill>
              </a:rPr>
              <a:pPr/>
              <a:t>74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680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幫</a:t>
            </a:r>
          </a:p>
        </p:txBody>
      </p:sp>
    </p:spTree>
    <p:extLst>
      <p:ext uri="{BB962C8B-B14F-4D97-AF65-F5344CB8AC3E}">
        <p14:creationId xmlns:p14="http://schemas.microsoft.com/office/powerpoint/2010/main" val="163625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0F625D8-2061-4CEB-B2E7-187FEF33F4FE}" type="slidenum">
              <a:rPr lang="en-US" altLang="zh-TW" sz="1400" smtClean="0">
                <a:solidFill>
                  <a:srgbClr val="000000"/>
                </a:solidFill>
              </a:rPr>
              <a:pPr/>
              <a:t>75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782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痛</a:t>
            </a:r>
          </a:p>
        </p:txBody>
      </p:sp>
    </p:spTree>
    <p:extLst>
      <p:ext uri="{BB962C8B-B14F-4D97-AF65-F5344CB8AC3E}">
        <p14:creationId xmlns:p14="http://schemas.microsoft.com/office/powerpoint/2010/main" val="397228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B728D75-993B-4BCD-8FD1-4A5C9AA4C0FB}" type="slidenum">
              <a:rPr lang="en-US" altLang="zh-TW" sz="1400" smtClean="0">
                <a:solidFill>
                  <a:srgbClr val="000000"/>
                </a:solidFill>
              </a:rPr>
              <a:pPr/>
              <a:t>76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885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順</a:t>
            </a:r>
          </a:p>
        </p:txBody>
      </p:sp>
    </p:spTree>
    <p:extLst>
      <p:ext uri="{BB962C8B-B14F-4D97-AF65-F5344CB8AC3E}">
        <p14:creationId xmlns:p14="http://schemas.microsoft.com/office/powerpoint/2010/main" val="140506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798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857F2A2-162C-4E77-8336-CC34EBB591E6}" type="slidenum">
              <a:rPr lang="en-US" altLang="zh-TW" sz="1400" smtClean="0">
                <a:solidFill>
                  <a:srgbClr val="000000"/>
                </a:solidFill>
              </a:rPr>
              <a:pPr/>
              <a:t>77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7987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作</a:t>
            </a:r>
          </a:p>
        </p:txBody>
      </p:sp>
    </p:spTree>
    <p:extLst>
      <p:ext uri="{BB962C8B-B14F-4D97-AF65-F5344CB8AC3E}">
        <p14:creationId xmlns:p14="http://schemas.microsoft.com/office/powerpoint/2010/main" val="275835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5C703D6-66B3-460C-B078-3DCABB275A1D}" type="slidenum">
              <a:rPr lang="en-US" altLang="zh-TW" sz="1400" smtClean="0">
                <a:solidFill>
                  <a:srgbClr val="000000"/>
                </a:solidFill>
              </a:rPr>
              <a:pPr/>
              <a:t>78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80900" name="Text Box 2"/>
          <p:cNvSpPr txBox="1">
            <a:spLocks noChangeArrowheads="1"/>
          </p:cNvSpPr>
          <p:nvPr/>
        </p:nvSpPr>
        <p:spPr bwMode="auto">
          <a:xfrm>
            <a:off x="762000" y="-3175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破</a:t>
            </a:r>
          </a:p>
        </p:txBody>
      </p:sp>
    </p:spTree>
    <p:extLst>
      <p:ext uri="{BB962C8B-B14F-4D97-AF65-F5344CB8AC3E}">
        <p14:creationId xmlns:p14="http://schemas.microsoft.com/office/powerpoint/2010/main" val="385790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9FD3980-B2FC-4D4C-843F-09E3393348EC}" type="slidenum">
              <a:rPr lang="en-US" altLang="zh-TW" sz="1400" smtClean="0">
                <a:solidFill>
                  <a:srgbClr val="000000"/>
                </a:solidFill>
              </a:rPr>
              <a:pPr/>
              <a:t>79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8192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廢</a:t>
            </a:r>
          </a:p>
        </p:txBody>
      </p:sp>
    </p:spTree>
    <p:extLst>
      <p:ext uri="{BB962C8B-B14F-4D97-AF65-F5344CB8AC3E}">
        <p14:creationId xmlns:p14="http://schemas.microsoft.com/office/powerpoint/2010/main" val="117019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9735D368-3EB4-4E97-BF68-C2E524604F59}" type="slidenum">
              <a:rPr lang="en-US" altLang="zh-TW" sz="1400" smtClean="0">
                <a:solidFill>
                  <a:srgbClr val="000000"/>
                </a:solidFill>
              </a:rPr>
              <a:pPr/>
              <a:t>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論</a:t>
            </a:r>
          </a:p>
        </p:txBody>
      </p:sp>
    </p:spTree>
    <p:extLst>
      <p:ext uri="{BB962C8B-B14F-4D97-AF65-F5344CB8AC3E}">
        <p14:creationId xmlns:p14="http://schemas.microsoft.com/office/powerpoint/2010/main" val="20695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38EDCEE-40CD-4052-A8D9-FBDC1673774A}" type="slidenum">
              <a:rPr lang="en-US" altLang="zh-TW" sz="1400" smtClean="0">
                <a:solidFill>
                  <a:srgbClr val="000000"/>
                </a:solidFill>
              </a:rPr>
              <a:pPr/>
              <a:t>80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8294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效</a:t>
            </a:r>
          </a:p>
        </p:txBody>
      </p:sp>
    </p:spTree>
    <p:extLst>
      <p:ext uri="{BB962C8B-B14F-4D97-AF65-F5344CB8AC3E}">
        <p14:creationId xmlns:p14="http://schemas.microsoft.com/office/powerpoint/2010/main" val="69741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839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FA57492-2054-47FA-9831-E5BE1927B1F6}" type="slidenum">
              <a:rPr lang="en-US" altLang="zh-TW" sz="1400" smtClean="0">
                <a:solidFill>
                  <a:srgbClr val="000000"/>
                </a:solidFill>
              </a:rPr>
              <a:pPr/>
              <a:t>81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8397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司</a:t>
            </a:r>
          </a:p>
        </p:txBody>
      </p:sp>
    </p:spTree>
    <p:extLst>
      <p:ext uri="{BB962C8B-B14F-4D97-AF65-F5344CB8AC3E}">
        <p14:creationId xmlns:p14="http://schemas.microsoft.com/office/powerpoint/2010/main" val="290264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849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B07E6095-C341-4FDB-AE49-5C67A66ED7FF}" type="slidenum">
              <a:rPr lang="en-US" altLang="zh-TW" sz="1400" smtClean="0">
                <a:solidFill>
                  <a:srgbClr val="000000"/>
                </a:solidFill>
              </a:rPr>
              <a:pPr/>
              <a:t>82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8499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陪</a:t>
            </a:r>
          </a:p>
        </p:txBody>
      </p:sp>
    </p:spTree>
    <p:extLst>
      <p:ext uri="{BB962C8B-B14F-4D97-AF65-F5344CB8AC3E}">
        <p14:creationId xmlns:p14="http://schemas.microsoft.com/office/powerpoint/2010/main" val="415314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860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E1EC11BD-ECEB-4788-ADFE-D0218F30790D}" type="slidenum">
              <a:rPr lang="en-US" altLang="zh-TW" sz="1400" smtClean="0">
                <a:solidFill>
                  <a:srgbClr val="000000"/>
                </a:solidFill>
              </a:rPr>
              <a:pPr/>
              <a:t>83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8602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部</a:t>
            </a:r>
          </a:p>
        </p:txBody>
      </p:sp>
    </p:spTree>
    <p:extLst>
      <p:ext uri="{BB962C8B-B14F-4D97-AF65-F5344CB8AC3E}">
        <p14:creationId xmlns:p14="http://schemas.microsoft.com/office/powerpoint/2010/main" val="172656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870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3333585-08D0-4409-ADBD-1AFB29FB72F6}" type="slidenum">
              <a:rPr lang="en-US" altLang="zh-TW" sz="1400" smtClean="0">
                <a:solidFill>
                  <a:srgbClr val="000000"/>
                </a:solidFill>
              </a:rPr>
              <a:pPr/>
              <a:t>84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8704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體</a:t>
            </a:r>
          </a:p>
        </p:txBody>
      </p:sp>
    </p:spTree>
    <p:extLst>
      <p:ext uri="{BB962C8B-B14F-4D97-AF65-F5344CB8AC3E}">
        <p14:creationId xmlns:p14="http://schemas.microsoft.com/office/powerpoint/2010/main" val="379487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880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5C59F6B2-ABD6-4419-882E-24BA05C6722E}" type="slidenum">
              <a:rPr lang="en-US" altLang="zh-TW" sz="1400" smtClean="0">
                <a:solidFill>
                  <a:srgbClr val="000000"/>
                </a:solidFill>
              </a:rPr>
              <a:pPr/>
              <a:t>85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8806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剛</a:t>
            </a:r>
          </a:p>
        </p:txBody>
      </p:sp>
    </p:spTree>
    <p:extLst>
      <p:ext uri="{BB962C8B-B14F-4D97-AF65-F5344CB8AC3E}">
        <p14:creationId xmlns:p14="http://schemas.microsoft.com/office/powerpoint/2010/main" val="318840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890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F129CA7F-5261-47BC-ACA6-69ADC24129B6}" type="slidenum">
              <a:rPr lang="en-US" altLang="zh-TW" sz="1400" smtClean="0">
                <a:solidFill>
                  <a:srgbClr val="000000"/>
                </a:solidFill>
              </a:rPr>
              <a:pPr/>
              <a:t>86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8909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類</a:t>
            </a:r>
          </a:p>
        </p:txBody>
      </p:sp>
    </p:spTree>
    <p:extLst>
      <p:ext uri="{BB962C8B-B14F-4D97-AF65-F5344CB8AC3E}">
        <p14:creationId xmlns:p14="http://schemas.microsoft.com/office/powerpoint/2010/main" val="18026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901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12F8DEB3-B0C0-40CC-9550-5967D37E309B}" type="slidenum">
              <a:rPr lang="en-US" altLang="zh-TW" sz="1400" smtClean="0">
                <a:solidFill>
                  <a:srgbClr val="000000"/>
                </a:solidFill>
              </a:rPr>
              <a:pPr/>
              <a:t>87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011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燒</a:t>
            </a:r>
          </a:p>
        </p:txBody>
      </p:sp>
    </p:spTree>
    <p:extLst>
      <p:ext uri="{BB962C8B-B14F-4D97-AF65-F5344CB8AC3E}">
        <p14:creationId xmlns:p14="http://schemas.microsoft.com/office/powerpoint/2010/main" val="237279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911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0F069676-C39D-434C-BA7C-758BEA8A3915}" type="slidenum">
              <a:rPr lang="en-US" altLang="zh-TW" sz="1400" smtClean="0">
                <a:solidFill>
                  <a:srgbClr val="000000"/>
                </a:solidFill>
              </a:rPr>
              <a:pPr/>
              <a:t>88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114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炒</a:t>
            </a:r>
          </a:p>
        </p:txBody>
      </p:sp>
    </p:spTree>
    <p:extLst>
      <p:ext uri="{BB962C8B-B14F-4D97-AF65-F5344CB8AC3E}">
        <p14:creationId xmlns:p14="http://schemas.microsoft.com/office/powerpoint/2010/main" val="275541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921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372F3BF3-EF58-419F-8D30-99732D5F2AD3}" type="slidenum">
              <a:rPr lang="en-US" altLang="zh-TW" sz="1400" smtClean="0">
                <a:solidFill>
                  <a:srgbClr val="000000"/>
                </a:solidFill>
              </a:rPr>
              <a:pPr/>
              <a:t>89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216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骨</a:t>
            </a:r>
          </a:p>
        </p:txBody>
      </p:sp>
    </p:spTree>
    <p:extLst>
      <p:ext uri="{BB962C8B-B14F-4D97-AF65-F5344CB8AC3E}">
        <p14:creationId xmlns:p14="http://schemas.microsoft.com/office/powerpoint/2010/main" val="330004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6F92C723-62B1-46E6-8EE8-24137604EF81}" type="slidenum">
              <a:rPr lang="en-US" altLang="zh-TW" sz="1400" smtClean="0">
                <a:solidFill>
                  <a:srgbClr val="000000"/>
                </a:solidFill>
              </a:rPr>
              <a:pPr/>
              <a:t>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將</a:t>
            </a:r>
          </a:p>
        </p:txBody>
      </p:sp>
    </p:spTree>
    <p:extLst>
      <p:ext uri="{BB962C8B-B14F-4D97-AF65-F5344CB8AC3E}">
        <p14:creationId xmlns:p14="http://schemas.microsoft.com/office/powerpoint/2010/main" val="170940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931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BD30D93-10CD-43BB-9CE8-B99812D7766B}" type="slidenum">
              <a:rPr lang="en-US" altLang="zh-TW" sz="1400" smtClean="0">
                <a:solidFill>
                  <a:srgbClr val="000000"/>
                </a:solidFill>
              </a:rPr>
              <a:pPr/>
              <a:t>90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318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零</a:t>
            </a:r>
          </a:p>
        </p:txBody>
      </p:sp>
    </p:spTree>
    <p:extLst>
      <p:ext uri="{BB962C8B-B14F-4D97-AF65-F5344CB8AC3E}">
        <p14:creationId xmlns:p14="http://schemas.microsoft.com/office/powerpoint/2010/main" val="154884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942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3B76F2F-9608-4077-B5B7-2E07102E7916}" type="slidenum">
              <a:rPr lang="en-US" altLang="zh-TW" sz="1400" smtClean="0">
                <a:solidFill>
                  <a:srgbClr val="000000"/>
                </a:solidFill>
              </a:rPr>
              <a:pPr/>
              <a:t>91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421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乾</a:t>
            </a:r>
          </a:p>
        </p:txBody>
      </p:sp>
    </p:spTree>
    <p:extLst>
      <p:ext uri="{BB962C8B-B14F-4D97-AF65-F5344CB8AC3E}">
        <p14:creationId xmlns:p14="http://schemas.microsoft.com/office/powerpoint/2010/main" val="96323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952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3AC5152-3B78-4C71-9C49-B48CC52773A5}" type="slidenum">
              <a:rPr lang="en-US" altLang="zh-TW" sz="1400" smtClean="0">
                <a:solidFill>
                  <a:srgbClr val="000000"/>
                </a:solidFill>
              </a:rPr>
              <a:pPr/>
              <a:t>92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523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麵</a:t>
            </a:r>
          </a:p>
        </p:txBody>
      </p:sp>
    </p:spTree>
    <p:extLst>
      <p:ext uri="{BB962C8B-B14F-4D97-AF65-F5344CB8AC3E}">
        <p14:creationId xmlns:p14="http://schemas.microsoft.com/office/powerpoint/2010/main" val="303988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962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83CAD0B-AC8E-4944-84C8-93AEB2302168}" type="slidenum">
              <a:rPr lang="en-US" altLang="zh-TW" sz="1400" smtClean="0">
                <a:solidFill>
                  <a:srgbClr val="000000"/>
                </a:solidFill>
              </a:rPr>
              <a:pPr/>
              <a:t>93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626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付</a:t>
            </a:r>
          </a:p>
        </p:txBody>
      </p:sp>
    </p:spTree>
    <p:extLst>
      <p:ext uri="{BB962C8B-B14F-4D97-AF65-F5344CB8AC3E}">
        <p14:creationId xmlns:p14="http://schemas.microsoft.com/office/powerpoint/2010/main" val="206407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972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B81C88F-B1F1-4D20-9209-29531DC0EF40}" type="slidenum">
              <a:rPr lang="en-US" altLang="zh-TW" sz="1400" smtClean="0">
                <a:solidFill>
                  <a:srgbClr val="000000"/>
                </a:solidFill>
              </a:rPr>
              <a:pPr/>
              <a:t>94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728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推</a:t>
            </a:r>
          </a:p>
        </p:txBody>
      </p:sp>
    </p:spTree>
    <p:extLst>
      <p:ext uri="{BB962C8B-B14F-4D97-AF65-F5344CB8AC3E}">
        <p14:creationId xmlns:p14="http://schemas.microsoft.com/office/powerpoint/2010/main" val="243654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983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C2D1D759-0CB7-4074-A8F2-70FBF3FBC38A}" type="slidenum">
              <a:rPr lang="en-US" altLang="zh-TW" sz="1400" smtClean="0">
                <a:solidFill>
                  <a:srgbClr val="000000"/>
                </a:solidFill>
              </a:rPr>
              <a:pPr/>
              <a:t>95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8308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健</a:t>
            </a:r>
          </a:p>
        </p:txBody>
      </p:sp>
    </p:spTree>
    <p:extLst>
      <p:ext uri="{BB962C8B-B14F-4D97-AF65-F5344CB8AC3E}">
        <p14:creationId xmlns:p14="http://schemas.microsoft.com/office/powerpoint/2010/main" val="191983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993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7943314-3EB7-46CC-962F-000C4D2ADA62}" type="slidenum">
              <a:rPr lang="en-US" altLang="zh-TW" sz="1400" smtClean="0">
                <a:solidFill>
                  <a:srgbClr val="000000"/>
                </a:solidFill>
              </a:rPr>
              <a:pPr/>
              <a:t>96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99332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康</a:t>
            </a:r>
          </a:p>
        </p:txBody>
      </p:sp>
    </p:spTree>
    <p:extLst>
      <p:ext uri="{BB962C8B-B14F-4D97-AF65-F5344CB8AC3E}">
        <p14:creationId xmlns:p14="http://schemas.microsoft.com/office/powerpoint/2010/main" val="71561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8FB64631-8797-45B4-98EA-8FC93B4A3236}" type="slidenum">
              <a:rPr lang="en-US" altLang="zh-TW" sz="1400" smtClean="0">
                <a:solidFill>
                  <a:srgbClr val="000000"/>
                </a:solidFill>
              </a:rPr>
              <a:pPr/>
              <a:t>97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0356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管</a:t>
            </a:r>
          </a:p>
        </p:txBody>
      </p:sp>
    </p:spTree>
    <p:extLst>
      <p:ext uri="{BB962C8B-B14F-4D97-AF65-F5344CB8AC3E}">
        <p14:creationId xmlns:p14="http://schemas.microsoft.com/office/powerpoint/2010/main" val="109088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013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AD255F9C-D31F-4760-BEDB-B62FEED76783}" type="slidenum">
              <a:rPr lang="en-US" altLang="zh-TW" sz="1400" smtClean="0">
                <a:solidFill>
                  <a:srgbClr val="000000"/>
                </a:solidFill>
              </a:rPr>
              <a:pPr/>
              <a:t>98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1380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辦</a:t>
            </a:r>
          </a:p>
        </p:txBody>
      </p:sp>
    </p:spTree>
    <p:extLst>
      <p:ext uri="{BB962C8B-B14F-4D97-AF65-F5344CB8AC3E}">
        <p14:creationId xmlns:p14="http://schemas.microsoft.com/office/powerpoint/2010/main" val="311550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en-US" altLang="zh-TW" sz="1400" smtClean="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</a:rPr>
              <a:t>美洲華語第五冊</a:t>
            </a:r>
          </a:p>
        </p:txBody>
      </p:sp>
      <p:sp>
        <p:nvSpPr>
          <p:cNvPr id="1024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DF7C0A4E-A2AF-4294-A803-5B81DB8F8BD8}" type="slidenum">
              <a:rPr lang="en-US" altLang="zh-TW" sz="1400" smtClean="0">
                <a:solidFill>
                  <a:srgbClr val="000000"/>
                </a:solidFill>
              </a:rPr>
              <a:pPr/>
              <a:t>99</a:t>
            </a:fld>
            <a:endParaRPr lang="en-US" altLang="zh-TW" sz="1400" smtClean="0">
              <a:solidFill>
                <a:srgbClr val="000000"/>
              </a:solidFill>
            </a:endParaRPr>
          </a:p>
        </p:txBody>
      </p:sp>
      <p:sp>
        <p:nvSpPr>
          <p:cNvPr id="102404" name="Text Box 2"/>
          <p:cNvSpPr txBox="1">
            <a:spLocks noChangeArrowheads="1"/>
          </p:cNvSpPr>
          <p:nvPr/>
        </p:nvSpPr>
        <p:spPr bwMode="auto">
          <a:xfrm>
            <a:off x="762000" y="0"/>
            <a:ext cx="78486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TW" altLang="en-US" sz="42000">
                <a:solidFill>
                  <a:srgbClr val="000000"/>
                </a:solidFill>
                <a:latin typeface="DFPKaiW5-GB5-AZ" pitchFamily="66" charset="-120"/>
                <a:ea typeface="DFPKaiW5-GB5-AZ" pitchFamily="66" charset="-120"/>
                <a:cs typeface="Arial" charset="0"/>
              </a:rPr>
              <a:t>短</a:t>
            </a:r>
          </a:p>
        </p:txBody>
      </p:sp>
    </p:spTree>
    <p:extLst>
      <p:ext uri="{BB962C8B-B14F-4D97-AF65-F5344CB8AC3E}">
        <p14:creationId xmlns:p14="http://schemas.microsoft.com/office/powerpoint/2010/main" val="337525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1287</Words>
  <Application>Microsoft Office PowerPoint</Application>
  <PresentationFormat>On-screen Show (4:3)</PresentationFormat>
  <Paragraphs>1126</Paragraphs>
  <Slides>161</Slides>
  <Notes>161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161</vt:i4>
      </vt:variant>
    </vt:vector>
  </HeadingPairs>
  <TitlesOfParts>
    <vt:vector size="16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Yali</dc:creator>
  <cp:lastModifiedBy>Yali</cp:lastModifiedBy>
  <cp:revision>1</cp:revision>
  <dcterms:created xsi:type="dcterms:W3CDTF">2014-01-15T17:57:27Z</dcterms:created>
  <dcterms:modified xsi:type="dcterms:W3CDTF">2014-01-15T17:58:03Z</dcterms:modified>
</cp:coreProperties>
</file>